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media/audio1.wav" ContentType="audio/wav"/>
  <Override PartName="/ppt/media/audio2.wav" ContentType="audio/wav"/>
  <Override PartName="/ppt/media/audio3.wav" ContentType="audio/wav"/>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6"/>
  </p:notesMasterIdLst>
  <p:sldIdLst>
    <p:sldId id="256" r:id="rId5"/>
    <p:sldId id="298" r:id="rId6"/>
    <p:sldId id="299" r:id="rId7"/>
    <p:sldId id="329" r:id="rId8"/>
    <p:sldId id="276" r:id="rId9"/>
    <p:sldId id="257" r:id="rId10"/>
    <p:sldId id="301" r:id="rId11"/>
    <p:sldId id="300" r:id="rId12"/>
    <p:sldId id="302" r:id="rId13"/>
    <p:sldId id="303" r:id="rId14"/>
    <p:sldId id="304" r:id="rId15"/>
    <p:sldId id="305" r:id="rId16"/>
    <p:sldId id="307" r:id="rId17"/>
    <p:sldId id="277" r:id="rId18"/>
    <p:sldId id="306" r:id="rId19"/>
    <p:sldId id="309" r:id="rId20"/>
    <p:sldId id="311" r:id="rId21"/>
    <p:sldId id="312" r:id="rId22"/>
    <p:sldId id="310" r:id="rId23"/>
    <p:sldId id="313" r:id="rId24"/>
    <p:sldId id="314" r:id="rId25"/>
    <p:sldId id="315" r:id="rId26"/>
    <p:sldId id="316" r:id="rId27"/>
    <p:sldId id="317" r:id="rId28"/>
    <p:sldId id="318" r:id="rId29"/>
    <p:sldId id="319" r:id="rId30"/>
    <p:sldId id="320" r:id="rId31"/>
    <p:sldId id="321" r:id="rId32"/>
    <p:sldId id="323" r:id="rId33"/>
    <p:sldId id="322" r:id="rId34"/>
    <p:sldId id="324" r:id="rId35"/>
    <p:sldId id="326" r:id="rId36"/>
    <p:sldId id="261" r:id="rId37"/>
    <p:sldId id="262" r:id="rId38"/>
    <p:sldId id="263" r:id="rId39"/>
    <p:sldId id="264" r:id="rId40"/>
    <p:sldId id="265" r:id="rId41"/>
    <p:sldId id="266" r:id="rId42"/>
    <p:sldId id="327" r:id="rId43"/>
    <p:sldId id="325" r:id="rId44"/>
    <p:sldId id="32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F4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3" d="100"/>
          <a:sy n="83" d="100"/>
        </p:scale>
        <p:origin x="1267" y="67"/>
      </p:cViewPr>
      <p:guideLst>
        <p:guide pos="432"/>
        <p:guide pos="7248"/>
        <p:guide orient="horz" pos="648"/>
        <p:guide orient="horz" pos="712"/>
        <p:guide orient="horz" pos="3936"/>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BD5DF-9244-4334-A08E-04C94E3E106C}"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789B3-F672-4F72-AD49-2E4E75870817}" type="slidenum">
              <a:rPr lang="en-US" smtClean="0"/>
              <a:t>‹#›</a:t>
            </a:fld>
            <a:endParaRPr lang="en-US"/>
          </a:p>
        </p:txBody>
      </p:sp>
    </p:spTree>
    <p:extLst>
      <p:ext uri="{BB962C8B-B14F-4D97-AF65-F5344CB8AC3E}">
        <p14:creationId xmlns:p14="http://schemas.microsoft.com/office/powerpoint/2010/main" val="169464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7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71724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10461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96516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D9C0A-6D09-6834-A898-D390E610F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45C6AC-2A6F-02F6-A40E-FE4A26DBD2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6E2983-5212-DABA-81BA-771692097E8C}"/>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5" name="Footer Placeholder 4">
            <a:extLst>
              <a:ext uri="{FF2B5EF4-FFF2-40B4-BE49-F238E27FC236}">
                <a16:creationId xmlns:a16="http://schemas.microsoft.com/office/drawing/2014/main" id="{510ADF03-510E-B0A8-8C6A-271E1071D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DA5B-AEA9-A97C-49D8-F1D2EAF780AB}"/>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1582084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EC2E-A35D-6A89-E4AB-F24E65866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2C5E3-A5AB-5093-0C91-1183C39019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A095D-AC60-3506-17FC-64447D84F397}"/>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5" name="Footer Placeholder 4">
            <a:extLst>
              <a:ext uri="{FF2B5EF4-FFF2-40B4-BE49-F238E27FC236}">
                <a16:creationId xmlns:a16="http://schemas.microsoft.com/office/drawing/2014/main" id="{30674E11-29C3-68B1-2759-08FFB62F1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8BF10-AC2D-F1AA-2A05-832E2E16897B}"/>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195631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793A-040A-2C45-2297-402666523A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A5E163-8CBE-BC4C-8543-BB3527ECBC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738543-7411-7876-2C5B-08DD0E537CF1}"/>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5" name="Footer Placeholder 4">
            <a:extLst>
              <a:ext uri="{FF2B5EF4-FFF2-40B4-BE49-F238E27FC236}">
                <a16:creationId xmlns:a16="http://schemas.microsoft.com/office/drawing/2014/main" id="{601E777C-1CF2-6A58-F823-600C766E9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6769E-D7EA-7AE8-E836-71BD6428D6F8}"/>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416828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A2F0C-9AD8-536A-4DC0-A74C248F3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FFEF33-185A-FFC0-3821-F5D015BBA6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FA992-A80E-EDFE-DA90-4A591EF9D4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BDA442-3DBF-4129-9C75-76C9F0FC0D3A}"/>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6" name="Footer Placeholder 5">
            <a:extLst>
              <a:ext uri="{FF2B5EF4-FFF2-40B4-BE49-F238E27FC236}">
                <a16:creationId xmlns:a16="http://schemas.microsoft.com/office/drawing/2014/main" id="{A4438AFC-C0AE-2596-AC1A-117175853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C8C80-3721-6105-838F-0D07410DC796}"/>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1554609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00A2-5555-ECA1-F8E7-AE9438A06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0FEE69-61C5-4028-52A2-D8CA84007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ED56D-C76C-5CB0-C4C6-C0C55FA14A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70D082-0626-F712-1925-6F11470F82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5604B-5736-FBA6-7B62-A910E5893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358E78-5308-9383-781E-3AFF7D992B76}"/>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8" name="Footer Placeholder 7">
            <a:extLst>
              <a:ext uri="{FF2B5EF4-FFF2-40B4-BE49-F238E27FC236}">
                <a16:creationId xmlns:a16="http://schemas.microsoft.com/office/drawing/2014/main" id="{E9DE0B2E-89A7-C43F-25D9-517DDDFCD0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58C665-7616-40E4-8880-30C247F15323}"/>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335837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3AA1-563A-6033-9549-31280B10F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08103C-3894-1B38-D078-0F995C6EDBAE}"/>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4" name="Footer Placeholder 3">
            <a:extLst>
              <a:ext uri="{FF2B5EF4-FFF2-40B4-BE49-F238E27FC236}">
                <a16:creationId xmlns:a16="http://schemas.microsoft.com/office/drawing/2014/main" id="{DE27AC54-457E-4870-D3E1-E443473AE5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46E2A1-82BC-28BF-B205-DD9C78FF0EDD}"/>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353505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55DE6-BAC6-00F8-6D37-E6EE75E7BB2B}"/>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3" name="Footer Placeholder 2">
            <a:extLst>
              <a:ext uri="{FF2B5EF4-FFF2-40B4-BE49-F238E27FC236}">
                <a16:creationId xmlns:a16="http://schemas.microsoft.com/office/drawing/2014/main" id="{13C86570-8E30-42ED-F028-C76E07311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0FA3CE-16C1-030F-05A3-572F286236E3}"/>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1233364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4032-62B9-6D10-18D0-021C353BE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11AB32-CF35-8FFE-441F-E357415E8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5DFEB-9F39-2D05-FB5B-45A88F1A1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5B38E-FA90-77DC-BEBC-29256F54714D}"/>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6" name="Footer Placeholder 5">
            <a:extLst>
              <a:ext uri="{FF2B5EF4-FFF2-40B4-BE49-F238E27FC236}">
                <a16:creationId xmlns:a16="http://schemas.microsoft.com/office/drawing/2014/main" id="{20D03426-7EDA-E140-65F2-5CEB6228A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1D5A8-0D06-B1A8-EE1B-2911CC54F5A2}"/>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280663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103535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121B-8226-484C-509D-CB9EE5830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FD81D-6B15-6C9D-EA8B-E06AA1D38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70390-E247-06A0-E420-167C23860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3D8BE-EB77-4807-498F-95375EB9FD61}"/>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6" name="Footer Placeholder 5">
            <a:extLst>
              <a:ext uri="{FF2B5EF4-FFF2-40B4-BE49-F238E27FC236}">
                <a16:creationId xmlns:a16="http://schemas.microsoft.com/office/drawing/2014/main" id="{460A676E-EDFD-221F-506E-923F8881C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87D23-EF76-7F21-C6C2-7EE650B6C272}"/>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669497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8340-A0A2-BF92-9F68-08123FD9F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BD3AEB-76C1-9C32-3CB1-E1D91AD45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C54FC-E312-5CC6-4C90-FE1EF29BC063}"/>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5" name="Footer Placeholder 4">
            <a:extLst>
              <a:ext uri="{FF2B5EF4-FFF2-40B4-BE49-F238E27FC236}">
                <a16:creationId xmlns:a16="http://schemas.microsoft.com/office/drawing/2014/main" id="{8E0E1A16-137F-D09E-917E-3D5BF712B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B2048-E0A4-811E-99C9-91069AFC4C96}"/>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155526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998CE-B9E3-4359-A74B-2255C440D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EC89F0-52D2-9F6C-BAD2-6365916A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72175-09CD-F2EF-6483-7B2E4A69D467}"/>
              </a:ext>
            </a:extLst>
          </p:cNvPr>
          <p:cNvSpPr>
            <a:spLocks noGrp="1"/>
          </p:cNvSpPr>
          <p:nvPr>
            <p:ph type="dt" sz="half" idx="10"/>
          </p:nvPr>
        </p:nvSpPr>
        <p:spPr/>
        <p:txBody>
          <a:bodyPr/>
          <a:lstStyle/>
          <a:p>
            <a:fld id="{5142CC18-7739-4D8A-A98B-7C8AAE615510}" type="datetimeFigureOut">
              <a:rPr lang="en-US" smtClean="0"/>
              <a:t>10/19/2023</a:t>
            </a:fld>
            <a:endParaRPr lang="en-US"/>
          </a:p>
        </p:txBody>
      </p:sp>
      <p:sp>
        <p:nvSpPr>
          <p:cNvPr id="5" name="Footer Placeholder 4">
            <a:extLst>
              <a:ext uri="{FF2B5EF4-FFF2-40B4-BE49-F238E27FC236}">
                <a16:creationId xmlns:a16="http://schemas.microsoft.com/office/drawing/2014/main" id="{01E056EF-3F63-BD19-B7BA-FFC50FC06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97480-D3B0-F54C-4C79-20DC02656F30}"/>
              </a:ext>
            </a:extLst>
          </p:cNvPr>
          <p:cNvSpPr>
            <a:spLocks noGrp="1"/>
          </p:cNvSpPr>
          <p:nvPr>
            <p:ph type="sldNum" sz="quarter" idx="12"/>
          </p:nvPr>
        </p:nvSpPr>
        <p:spPr/>
        <p:txBody>
          <a:bodyPr/>
          <a:lstStyle/>
          <a:p>
            <a:fld id="{8CA3D53F-9CF5-4700-8976-2136E88F7A1F}" type="slidenum">
              <a:rPr lang="en-US" smtClean="0"/>
              <a:t>‹#›</a:t>
            </a:fld>
            <a:endParaRPr lang="en-US"/>
          </a:p>
        </p:txBody>
      </p:sp>
    </p:spTree>
    <p:extLst>
      <p:ext uri="{BB962C8B-B14F-4D97-AF65-F5344CB8AC3E}">
        <p14:creationId xmlns:p14="http://schemas.microsoft.com/office/powerpoint/2010/main" val="4134898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2453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03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135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7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0907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745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95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603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5111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0877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1119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69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9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976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642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586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168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62314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23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568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84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345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2231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1163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449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94472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10/19/2023</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042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10/19/2023</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276738325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E46B9-7705-FDB0-9C5B-F1579C894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A773D-7E35-906D-3ACA-F758379BB8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9B4A3-FD54-0518-10BB-9C9F20B4CA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2CC18-7739-4D8A-A98B-7C8AAE615510}" type="datetimeFigureOut">
              <a:rPr lang="en-US" smtClean="0"/>
              <a:t>10/19/2023</a:t>
            </a:fld>
            <a:endParaRPr lang="en-US"/>
          </a:p>
        </p:txBody>
      </p:sp>
      <p:sp>
        <p:nvSpPr>
          <p:cNvPr id="5" name="Footer Placeholder 4">
            <a:extLst>
              <a:ext uri="{FF2B5EF4-FFF2-40B4-BE49-F238E27FC236}">
                <a16:creationId xmlns:a16="http://schemas.microsoft.com/office/drawing/2014/main" id="{D6FD395F-4D61-B61E-55C1-8771BD0A7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FBCE-EED2-0D93-D715-6E3EFF9E8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3D53F-9CF5-4700-8976-2136E88F7A1F}" type="slidenum">
              <a:rPr lang="en-US" smtClean="0"/>
              <a:t>‹#›</a:t>
            </a:fld>
            <a:endParaRPr lang="en-US"/>
          </a:p>
        </p:txBody>
      </p:sp>
    </p:spTree>
    <p:extLst>
      <p:ext uri="{BB962C8B-B14F-4D97-AF65-F5344CB8AC3E}">
        <p14:creationId xmlns:p14="http://schemas.microsoft.com/office/powerpoint/2010/main" val="24591202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406449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6824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svg"/><Relationship Id="rId11" Type="http://schemas.microsoft.com/office/2007/relationships/hdphoto" Target="../media/hdphoto2.wdp"/><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2.gif"/><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8.png"/><Relationship Id="rId7" Type="http://schemas.openxmlformats.org/officeDocument/2006/relationships/image" Target="../media/image55.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59.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35.png"/><Relationship Id="rId10" Type="http://schemas.openxmlformats.org/officeDocument/2006/relationships/image" Target="../media/image62.png"/><Relationship Id="rId4" Type="http://schemas.openxmlformats.org/officeDocument/2006/relationships/image" Target="../media/image29.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8.png"/><Relationship Id="rId7" Type="http://schemas.openxmlformats.org/officeDocument/2006/relationships/image" Target="../media/image64.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63.png"/><Relationship Id="rId5"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9.png"/><Relationship Id="rId7" Type="http://schemas.openxmlformats.org/officeDocument/2006/relationships/image" Target="../media/image75.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52.gif"/><Relationship Id="rId4" Type="http://schemas.openxmlformats.org/officeDocument/2006/relationships/image" Target="../media/image73.png"/><Relationship Id="rId9" Type="http://schemas.openxmlformats.org/officeDocument/2006/relationships/image" Target="../media/image77.sv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8.pn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svg"/><Relationship Id="rId10" Type="http://schemas.openxmlformats.org/officeDocument/2006/relationships/image" Target="../media/image83.svg"/><Relationship Id="rId4" Type="http://schemas.openxmlformats.org/officeDocument/2006/relationships/image" Target="../media/image79.pn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8.pn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0.sv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9.xml"/><Relationship Id="rId4" Type="http://schemas.openxmlformats.org/officeDocument/2006/relationships/hyperlink" Target="https://youtu.be/Zp0H2AqsxC0"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8.png"/><Relationship Id="rId7" Type="http://schemas.openxmlformats.org/officeDocument/2006/relationships/image" Target="../media/image87.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8.png"/><Relationship Id="rId7" Type="http://schemas.openxmlformats.org/officeDocument/2006/relationships/image" Target="../media/image87.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3.emf"/><Relationship Id="rId18" Type="http://schemas.microsoft.com/office/2007/relationships/hdphoto" Target="../media/hdphoto3.wdp"/><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audio" Target="../media/audio1.wav"/><Relationship Id="rId12" Type="http://schemas.openxmlformats.org/officeDocument/2006/relationships/image" Target="../media/image92.png"/><Relationship Id="rId17" Type="http://schemas.openxmlformats.org/officeDocument/2006/relationships/image" Target="../media/image97.png"/><Relationship Id="rId2" Type="http://schemas.microsoft.com/office/2007/relationships/media" Target="../media/media1.wav"/><Relationship Id="rId16" Type="http://schemas.openxmlformats.org/officeDocument/2006/relationships/image" Target="../media/image96.png"/><Relationship Id="rId20" Type="http://schemas.openxmlformats.org/officeDocument/2006/relationships/image" Target="../media/image98.png"/><Relationship Id="rId1" Type="http://schemas.openxmlformats.org/officeDocument/2006/relationships/tags" Target="../tags/tag14.xml"/><Relationship Id="rId6" Type="http://schemas.openxmlformats.org/officeDocument/2006/relationships/slideLayout" Target="../slideLayouts/slideLayout40.xml"/><Relationship Id="rId11" Type="http://schemas.openxmlformats.org/officeDocument/2006/relationships/image" Target="../media/image91.png"/><Relationship Id="rId5" Type="http://schemas.openxmlformats.org/officeDocument/2006/relationships/audio" Target="../media/media2.wav"/><Relationship Id="rId15" Type="http://schemas.openxmlformats.org/officeDocument/2006/relationships/image" Target="../media/image95.png"/><Relationship Id="rId10" Type="http://schemas.openxmlformats.org/officeDocument/2006/relationships/image" Target="../media/image90.jpeg"/><Relationship Id="rId19" Type="http://schemas.openxmlformats.org/officeDocument/2006/relationships/slide" Target="slide5.xml"/><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94.jpe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5.xml"/><Relationship Id="rId18" Type="http://schemas.openxmlformats.org/officeDocument/2006/relationships/image" Target="../media/image96.png"/><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notesSlide" Target="../notesSlides/notesSlide1.xml"/><Relationship Id="rId12" Type="http://schemas.openxmlformats.org/officeDocument/2006/relationships/image" Target="../media/image91.png"/><Relationship Id="rId17" Type="http://schemas.openxmlformats.org/officeDocument/2006/relationships/image" Target="../media/image95.png"/><Relationship Id="rId2" Type="http://schemas.microsoft.com/office/2007/relationships/media" Target="../media/media1.wav"/><Relationship Id="rId16" Type="http://schemas.openxmlformats.org/officeDocument/2006/relationships/image" Target="../media/image94.jpeg"/><Relationship Id="rId20" Type="http://schemas.openxmlformats.org/officeDocument/2006/relationships/image" Target="../media/image98.png"/><Relationship Id="rId1" Type="http://schemas.openxmlformats.org/officeDocument/2006/relationships/tags" Target="../tags/tag15.xml"/><Relationship Id="rId6" Type="http://schemas.openxmlformats.org/officeDocument/2006/relationships/slideLayout" Target="../slideLayouts/slideLayout40.xml"/><Relationship Id="rId11" Type="http://schemas.openxmlformats.org/officeDocument/2006/relationships/image" Target="../media/image90.jpeg"/><Relationship Id="rId5" Type="http://schemas.openxmlformats.org/officeDocument/2006/relationships/audio" Target="../media/media2.wav"/><Relationship Id="rId15" Type="http://schemas.openxmlformats.org/officeDocument/2006/relationships/image" Target="../media/image93.emf"/><Relationship Id="rId10" Type="http://schemas.openxmlformats.org/officeDocument/2006/relationships/audio" Target="../media/audio3.wav"/><Relationship Id="rId19" Type="http://schemas.openxmlformats.org/officeDocument/2006/relationships/image" Target="../media/image100.png"/><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3.emf"/><Relationship Id="rId18" Type="http://schemas.openxmlformats.org/officeDocument/2006/relationships/slide" Target="slide5.xml"/><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92.png"/><Relationship Id="rId17" Type="http://schemas.openxmlformats.org/officeDocument/2006/relationships/image" Target="../media/image101.png"/><Relationship Id="rId2" Type="http://schemas.microsoft.com/office/2007/relationships/media" Target="../media/media1.wav"/><Relationship Id="rId16" Type="http://schemas.openxmlformats.org/officeDocument/2006/relationships/image" Target="../media/image96.png"/><Relationship Id="rId20" Type="http://schemas.openxmlformats.org/officeDocument/2006/relationships/image" Target="../media/image99.svg"/><Relationship Id="rId1" Type="http://schemas.openxmlformats.org/officeDocument/2006/relationships/tags" Target="../tags/tag16.xml"/><Relationship Id="rId6" Type="http://schemas.openxmlformats.org/officeDocument/2006/relationships/slideLayout" Target="../slideLayouts/slideLayout40.xml"/><Relationship Id="rId11" Type="http://schemas.openxmlformats.org/officeDocument/2006/relationships/image" Target="../media/image91.png"/><Relationship Id="rId5" Type="http://schemas.openxmlformats.org/officeDocument/2006/relationships/audio" Target="../media/media2.wav"/><Relationship Id="rId15" Type="http://schemas.openxmlformats.org/officeDocument/2006/relationships/image" Target="../media/image95.png"/><Relationship Id="rId10" Type="http://schemas.openxmlformats.org/officeDocument/2006/relationships/image" Target="../media/image90.jpeg"/><Relationship Id="rId19" Type="http://schemas.openxmlformats.org/officeDocument/2006/relationships/image" Target="../media/image98.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94.jpeg"/></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92.png"/><Relationship Id="rId18" Type="http://schemas.openxmlformats.org/officeDocument/2006/relationships/image" Target="../media/image102.png"/><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notesSlide" Target="../notesSlides/notesSlide2.xml"/><Relationship Id="rId12" Type="http://schemas.openxmlformats.org/officeDocument/2006/relationships/image" Target="../media/image91.png"/><Relationship Id="rId17" Type="http://schemas.openxmlformats.org/officeDocument/2006/relationships/image" Target="../media/image96.png"/><Relationship Id="rId2" Type="http://schemas.microsoft.com/office/2007/relationships/media" Target="../media/media1.wav"/><Relationship Id="rId16" Type="http://schemas.openxmlformats.org/officeDocument/2006/relationships/image" Target="../media/image95.png"/><Relationship Id="rId20" Type="http://schemas.openxmlformats.org/officeDocument/2006/relationships/image" Target="../media/image98.png"/><Relationship Id="rId1" Type="http://schemas.openxmlformats.org/officeDocument/2006/relationships/tags" Target="../tags/tag17.xml"/><Relationship Id="rId6" Type="http://schemas.openxmlformats.org/officeDocument/2006/relationships/slideLayout" Target="../slideLayouts/slideLayout40.xml"/><Relationship Id="rId11" Type="http://schemas.openxmlformats.org/officeDocument/2006/relationships/image" Target="../media/image90.jpeg"/><Relationship Id="rId5" Type="http://schemas.openxmlformats.org/officeDocument/2006/relationships/audio" Target="../media/media2.wav"/><Relationship Id="rId15" Type="http://schemas.openxmlformats.org/officeDocument/2006/relationships/image" Target="../media/image94.jpeg"/><Relationship Id="rId10" Type="http://schemas.openxmlformats.org/officeDocument/2006/relationships/audio" Target="../media/audio3.wav"/><Relationship Id="rId19" Type="http://schemas.openxmlformats.org/officeDocument/2006/relationships/slide" Target="slide5.xml"/><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93.emf"/></Relationships>
</file>

<file path=ppt/slides/_rels/slide3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3.emf"/><Relationship Id="rId18" Type="http://schemas.openxmlformats.org/officeDocument/2006/relationships/image" Target="../media/image98.pn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92.png"/><Relationship Id="rId17" Type="http://schemas.openxmlformats.org/officeDocument/2006/relationships/slide" Target="slide5.xml"/><Relationship Id="rId2" Type="http://schemas.microsoft.com/office/2007/relationships/media" Target="../media/media1.wav"/><Relationship Id="rId16" Type="http://schemas.openxmlformats.org/officeDocument/2006/relationships/image" Target="../media/image96.png"/><Relationship Id="rId1" Type="http://schemas.openxmlformats.org/officeDocument/2006/relationships/tags" Target="../tags/tag18.xml"/><Relationship Id="rId6" Type="http://schemas.openxmlformats.org/officeDocument/2006/relationships/slideLayout" Target="../slideLayouts/slideLayout40.xml"/><Relationship Id="rId11" Type="http://schemas.openxmlformats.org/officeDocument/2006/relationships/image" Target="../media/image91.png"/><Relationship Id="rId5" Type="http://schemas.openxmlformats.org/officeDocument/2006/relationships/audio" Target="../media/media2.wav"/><Relationship Id="rId15" Type="http://schemas.openxmlformats.org/officeDocument/2006/relationships/image" Target="../media/image95.png"/><Relationship Id="rId10" Type="http://schemas.openxmlformats.org/officeDocument/2006/relationships/image" Target="../media/image90.jpeg"/><Relationship Id="rId19" Type="http://schemas.openxmlformats.org/officeDocument/2006/relationships/image" Target="../media/image99.sv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94.jpeg"/></Relationships>
</file>

<file path=ppt/slides/_rels/slide3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94.jpeg"/><Relationship Id="rId18" Type="http://schemas.openxmlformats.org/officeDocument/2006/relationships/image" Target="../media/image99.svg"/><Relationship Id="rId3" Type="http://schemas.openxmlformats.org/officeDocument/2006/relationships/audio" Target="../media/media1.wav"/><Relationship Id="rId7" Type="http://schemas.openxmlformats.org/officeDocument/2006/relationships/audio" Target="../media/audio2.wav"/><Relationship Id="rId12" Type="http://schemas.openxmlformats.org/officeDocument/2006/relationships/image" Target="../media/image93.emf"/><Relationship Id="rId17" Type="http://schemas.openxmlformats.org/officeDocument/2006/relationships/image" Target="../media/image98.png"/><Relationship Id="rId2" Type="http://schemas.microsoft.com/office/2007/relationships/media" Target="../media/media1.wav"/><Relationship Id="rId16" Type="http://schemas.openxmlformats.org/officeDocument/2006/relationships/slide" Target="slide5.xml"/><Relationship Id="rId1" Type="http://schemas.openxmlformats.org/officeDocument/2006/relationships/tags" Target="../tags/tag19.xml"/><Relationship Id="rId6" Type="http://schemas.openxmlformats.org/officeDocument/2006/relationships/slideLayout" Target="../slideLayouts/slideLayout40.xml"/><Relationship Id="rId11" Type="http://schemas.openxmlformats.org/officeDocument/2006/relationships/image" Target="../media/image92.png"/><Relationship Id="rId5" Type="http://schemas.openxmlformats.org/officeDocument/2006/relationships/audio" Target="../media/media2.wav"/><Relationship Id="rId15" Type="http://schemas.openxmlformats.org/officeDocument/2006/relationships/image" Target="../media/image96.png"/><Relationship Id="rId10" Type="http://schemas.openxmlformats.org/officeDocument/2006/relationships/image" Target="../media/image91.png"/><Relationship Id="rId4" Type="http://schemas.microsoft.com/office/2007/relationships/media" Target="../media/media2.wav"/><Relationship Id="rId9" Type="http://schemas.openxmlformats.org/officeDocument/2006/relationships/image" Target="../media/image90.jpeg"/><Relationship Id="rId1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8.png"/><Relationship Id="rId7" Type="http://schemas.openxmlformats.org/officeDocument/2006/relationships/image" Target="../media/image87.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0.sv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8.png"/><Relationship Id="rId7" Type="http://schemas.openxmlformats.org/officeDocument/2006/relationships/image" Target="../media/image87.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0.sv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21.jpe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slideLayout" Target="../slideLayouts/slideLayout1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14B41654-6813-4B8B-8AF9-6134D6BB1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0">
            <a:extLst>
              <a:ext uri="{FF2B5EF4-FFF2-40B4-BE49-F238E27FC236}">
                <a16:creationId xmlns:a16="http://schemas.microsoft.com/office/drawing/2014/main" id="{9E93070F-7718-4268-9A46-202B06E06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808706" y="3856382"/>
            <a:ext cx="9383294" cy="3001903"/>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190310 w 9288370"/>
              <a:gd name="connsiteY27" fmla="*/ 1307786 h 1858154"/>
              <a:gd name="connsiteX28" fmla="*/ 4230008 w 9288370"/>
              <a:gd name="connsiteY28" fmla="*/ 1303546 h 1858154"/>
              <a:gd name="connsiteX29" fmla="*/ 4575478 w 9288370"/>
              <a:gd name="connsiteY29" fmla="*/ 1261726 h 1858154"/>
              <a:gd name="connsiteX30" fmla="*/ 4650026 w 9288370"/>
              <a:gd name="connsiteY30" fmla="*/ 1265798 h 1858154"/>
              <a:gd name="connsiteX31" fmla="*/ 4792008 w 9288370"/>
              <a:gd name="connsiteY31" fmla="*/ 1243899 h 1858154"/>
              <a:gd name="connsiteX32" fmla="*/ 4954126 w 9288370"/>
              <a:gd name="connsiteY32" fmla="*/ 1204617 h 1858154"/>
              <a:gd name="connsiteX33" fmla="*/ 5309678 w 9288370"/>
              <a:gd name="connsiteY33" fmla="*/ 1128278 h 1858154"/>
              <a:gd name="connsiteX34" fmla="*/ 5474724 w 9288370"/>
              <a:gd name="connsiteY34" fmla="*/ 1091167 h 1858154"/>
              <a:gd name="connsiteX35" fmla="*/ 5612132 w 9288370"/>
              <a:gd name="connsiteY35" fmla="*/ 1051509 h 1858154"/>
              <a:gd name="connsiteX36" fmla="*/ 5776618 w 9288370"/>
              <a:gd name="connsiteY36" fmla="*/ 1053037 h 1858154"/>
              <a:gd name="connsiteX37" fmla="*/ 5785786 w 9288370"/>
              <a:gd name="connsiteY37" fmla="*/ 1051213 h 1858154"/>
              <a:gd name="connsiteX38" fmla="*/ 5829381 w 9288370"/>
              <a:gd name="connsiteY38" fmla="*/ 1046878 h 1858154"/>
              <a:gd name="connsiteX39" fmla="*/ 5943596 w 9288370"/>
              <a:gd name="connsiteY39" fmla="*/ 1043237 h 1858154"/>
              <a:gd name="connsiteX40" fmla="*/ 5985730 w 9288370"/>
              <a:gd name="connsiteY40" fmla="*/ 1035396 h 1858154"/>
              <a:gd name="connsiteX41" fmla="*/ 6103109 w 9288370"/>
              <a:gd name="connsiteY41" fmla="*/ 1019019 h 1858154"/>
              <a:gd name="connsiteX42" fmla="*/ 6222406 w 9288370"/>
              <a:gd name="connsiteY42" fmla="*/ 985341 h 1858154"/>
              <a:gd name="connsiteX43" fmla="*/ 6598672 w 9288370"/>
              <a:gd name="connsiteY43" fmla="*/ 902062 h 1858154"/>
              <a:gd name="connsiteX44" fmla="*/ 6766149 w 9288370"/>
              <a:gd name="connsiteY44" fmla="*/ 846132 h 1858154"/>
              <a:gd name="connsiteX45" fmla="*/ 6886312 w 9288370"/>
              <a:gd name="connsiteY45" fmla="*/ 781877 h 1858154"/>
              <a:gd name="connsiteX46" fmla="*/ 7006457 w 9288370"/>
              <a:gd name="connsiteY46" fmla="*/ 699758 h 1858154"/>
              <a:gd name="connsiteX47" fmla="*/ 7231643 w 9288370"/>
              <a:gd name="connsiteY47" fmla="*/ 640778 h 1858154"/>
              <a:gd name="connsiteX48" fmla="*/ 7363123 w 9288370"/>
              <a:gd name="connsiteY48" fmla="*/ 593682 h 1858154"/>
              <a:gd name="connsiteX49" fmla="*/ 7588368 w 9288370"/>
              <a:gd name="connsiteY49" fmla="*/ 531129 h 1858154"/>
              <a:gd name="connsiteX50" fmla="*/ 7952094 w 9288370"/>
              <a:gd name="connsiteY50" fmla="*/ 409302 h 1858154"/>
              <a:gd name="connsiteX51" fmla="*/ 8231938 w 9288370"/>
              <a:gd name="connsiteY51" fmla="*/ 259259 h 1858154"/>
              <a:gd name="connsiteX52" fmla="*/ 8428864 w 9288370"/>
              <a:gd name="connsiteY52" fmla="*/ 208471 h 1858154"/>
              <a:gd name="connsiteX53" fmla="*/ 8616510 w 9288370"/>
              <a:gd name="connsiteY53" fmla="*/ 161973 h 1858154"/>
              <a:gd name="connsiteX54" fmla="*/ 8826766 w 9288370"/>
              <a:gd name="connsiteY54" fmla="*/ 152111 h 1858154"/>
              <a:gd name="connsiteX55" fmla="*/ 8917647 w 9288370"/>
              <a:gd name="connsiteY55" fmla="*/ 112232 h 1858154"/>
              <a:gd name="connsiteX56" fmla="*/ 9182272 w 9288370"/>
              <a:gd name="connsiteY56" fmla="*/ 37171 h 1858154"/>
              <a:gd name="connsiteX57" fmla="*/ 9232990 w 9288370"/>
              <a:gd name="connsiteY57" fmla="*/ 24074 h 1858154"/>
              <a:gd name="connsiteX58" fmla="*/ 9288370 w 9288370"/>
              <a:gd name="connsiteY58" fmla="*/ 0 h 1858154"/>
              <a:gd name="connsiteX59" fmla="*/ 0 w 9288370"/>
              <a:gd name="connsiteY59" fmla="*/ 0 h 1858154"/>
              <a:gd name="connsiteX60" fmla="*/ 0 w 9288370"/>
              <a:gd name="connsiteY60"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95849 w 9288370"/>
              <a:gd name="connsiteY25" fmla="*/ 1272939 h 1858154"/>
              <a:gd name="connsiteX26" fmla="*/ 4190310 w 9288370"/>
              <a:gd name="connsiteY26" fmla="*/ 1307786 h 1858154"/>
              <a:gd name="connsiteX27" fmla="*/ 4230008 w 9288370"/>
              <a:gd name="connsiteY27" fmla="*/ 1303546 h 1858154"/>
              <a:gd name="connsiteX28" fmla="*/ 4575478 w 9288370"/>
              <a:gd name="connsiteY28" fmla="*/ 1261726 h 1858154"/>
              <a:gd name="connsiteX29" fmla="*/ 4650026 w 9288370"/>
              <a:gd name="connsiteY29" fmla="*/ 1265798 h 1858154"/>
              <a:gd name="connsiteX30" fmla="*/ 4792008 w 9288370"/>
              <a:gd name="connsiteY30" fmla="*/ 1243899 h 1858154"/>
              <a:gd name="connsiteX31" fmla="*/ 4954126 w 9288370"/>
              <a:gd name="connsiteY31" fmla="*/ 1204617 h 1858154"/>
              <a:gd name="connsiteX32" fmla="*/ 5309678 w 9288370"/>
              <a:gd name="connsiteY32" fmla="*/ 1128278 h 1858154"/>
              <a:gd name="connsiteX33" fmla="*/ 5474724 w 9288370"/>
              <a:gd name="connsiteY33" fmla="*/ 1091167 h 1858154"/>
              <a:gd name="connsiteX34" fmla="*/ 5612132 w 9288370"/>
              <a:gd name="connsiteY34" fmla="*/ 1051509 h 1858154"/>
              <a:gd name="connsiteX35" fmla="*/ 5776618 w 9288370"/>
              <a:gd name="connsiteY35" fmla="*/ 1053037 h 1858154"/>
              <a:gd name="connsiteX36" fmla="*/ 5785786 w 9288370"/>
              <a:gd name="connsiteY36" fmla="*/ 1051213 h 1858154"/>
              <a:gd name="connsiteX37" fmla="*/ 5829381 w 9288370"/>
              <a:gd name="connsiteY37" fmla="*/ 1046878 h 1858154"/>
              <a:gd name="connsiteX38" fmla="*/ 5943596 w 9288370"/>
              <a:gd name="connsiteY38" fmla="*/ 1043237 h 1858154"/>
              <a:gd name="connsiteX39" fmla="*/ 5985730 w 9288370"/>
              <a:gd name="connsiteY39" fmla="*/ 1035396 h 1858154"/>
              <a:gd name="connsiteX40" fmla="*/ 6103109 w 9288370"/>
              <a:gd name="connsiteY40" fmla="*/ 1019019 h 1858154"/>
              <a:gd name="connsiteX41" fmla="*/ 6222406 w 9288370"/>
              <a:gd name="connsiteY41" fmla="*/ 985341 h 1858154"/>
              <a:gd name="connsiteX42" fmla="*/ 6598672 w 9288370"/>
              <a:gd name="connsiteY42" fmla="*/ 902062 h 1858154"/>
              <a:gd name="connsiteX43" fmla="*/ 6766149 w 9288370"/>
              <a:gd name="connsiteY43" fmla="*/ 846132 h 1858154"/>
              <a:gd name="connsiteX44" fmla="*/ 6886312 w 9288370"/>
              <a:gd name="connsiteY44" fmla="*/ 781877 h 1858154"/>
              <a:gd name="connsiteX45" fmla="*/ 7006457 w 9288370"/>
              <a:gd name="connsiteY45" fmla="*/ 699758 h 1858154"/>
              <a:gd name="connsiteX46" fmla="*/ 7231643 w 9288370"/>
              <a:gd name="connsiteY46" fmla="*/ 640778 h 1858154"/>
              <a:gd name="connsiteX47" fmla="*/ 7363123 w 9288370"/>
              <a:gd name="connsiteY47" fmla="*/ 593682 h 1858154"/>
              <a:gd name="connsiteX48" fmla="*/ 7588368 w 9288370"/>
              <a:gd name="connsiteY48" fmla="*/ 531129 h 1858154"/>
              <a:gd name="connsiteX49" fmla="*/ 7952094 w 9288370"/>
              <a:gd name="connsiteY49" fmla="*/ 409302 h 1858154"/>
              <a:gd name="connsiteX50" fmla="*/ 8231938 w 9288370"/>
              <a:gd name="connsiteY50" fmla="*/ 259259 h 1858154"/>
              <a:gd name="connsiteX51" fmla="*/ 8428864 w 9288370"/>
              <a:gd name="connsiteY51" fmla="*/ 208471 h 1858154"/>
              <a:gd name="connsiteX52" fmla="*/ 8616510 w 9288370"/>
              <a:gd name="connsiteY52" fmla="*/ 161973 h 1858154"/>
              <a:gd name="connsiteX53" fmla="*/ 8826766 w 9288370"/>
              <a:gd name="connsiteY53" fmla="*/ 152111 h 1858154"/>
              <a:gd name="connsiteX54" fmla="*/ 8917647 w 9288370"/>
              <a:gd name="connsiteY54" fmla="*/ 112232 h 1858154"/>
              <a:gd name="connsiteX55" fmla="*/ 9182272 w 9288370"/>
              <a:gd name="connsiteY55" fmla="*/ 37171 h 1858154"/>
              <a:gd name="connsiteX56" fmla="*/ 9232990 w 9288370"/>
              <a:gd name="connsiteY56" fmla="*/ 24074 h 1858154"/>
              <a:gd name="connsiteX57" fmla="*/ 9288370 w 9288370"/>
              <a:gd name="connsiteY57" fmla="*/ 0 h 1858154"/>
              <a:gd name="connsiteX58" fmla="*/ 0 w 9288370"/>
              <a:gd name="connsiteY58" fmla="*/ 0 h 1858154"/>
              <a:gd name="connsiteX59" fmla="*/ 0 w 9288370"/>
              <a:gd name="connsiteY59"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444611 w 9288370"/>
              <a:gd name="connsiteY20" fmla="*/ 1236739 h 1858154"/>
              <a:gd name="connsiteX21" fmla="*/ 3650072 w 9288370"/>
              <a:gd name="connsiteY21" fmla="*/ 1217421 h 1858154"/>
              <a:gd name="connsiteX22" fmla="*/ 3707853 w 9288370"/>
              <a:gd name="connsiteY22" fmla="*/ 1241722 h 1858154"/>
              <a:gd name="connsiteX23" fmla="*/ 3925616 w 9288370"/>
              <a:gd name="connsiteY23" fmla="*/ 1253751 h 1858154"/>
              <a:gd name="connsiteX24" fmla="*/ 3995849 w 9288370"/>
              <a:gd name="connsiteY24" fmla="*/ 1272939 h 1858154"/>
              <a:gd name="connsiteX25" fmla="*/ 4190310 w 9288370"/>
              <a:gd name="connsiteY25" fmla="*/ 1307786 h 1858154"/>
              <a:gd name="connsiteX26" fmla="*/ 4230008 w 9288370"/>
              <a:gd name="connsiteY26" fmla="*/ 1303546 h 1858154"/>
              <a:gd name="connsiteX27" fmla="*/ 4575478 w 9288370"/>
              <a:gd name="connsiteY27" fmla="*/ 1261726 h 1858154"/>
              <a:gd name="connsiteX28" fmla="*/ 4650026 w 9288370"/>
              <a:gd name="connsiteY28" fmla="*/ 1265798 h 1858154"/>
              <a:gd name="connsiteX29" fmla="*/ 4792008 w 9288370"/>
              <a:gd name="connsiteY29" fmla="*/ 1243899 h 1858154"/>
              <a:gd name="connsiteX30" fmla="*/ 4954126 w 9288370"/>
              <a:gd name="connsiteY30" fmla="*/ 1204617 h 1858154"/>
              <a:gd name="connsiteX31" fmla="*/ 5309678 w 9288370"/>
              <a:gd name="connsiteY31" fmla="*/ 1128278 h 1858154"/>
              <a:gd name="connsiteX32" fmla="*/ 5474724 w 9288370"/>
              <a:gd name="connsiteY32" fmla="*/ 1091167 h 1858154"/>
              <a:gd name="connsiteX33" fmla="*/ 5612132 w 9288370"/>
              <a:gd name="connsiteY33" fmla="*/ 1051509 h 1858154"/>
              <a:gd name="connsiteX34" fmla="*/ 5776618 w 9288370"/>
              <a:gd name="connsiteY34" fmla="*/ 1053037 h 1858154"/>
              <a:gd name="connsiteX35" fmla="*/ 5785786 w 9288370"/>
              <a:gd name="connsiteY35" fmla="*/ 1051213 h 1858154"/>
              <a:gd name="connsiteX36" fmla="*/ 5829381 w 9288370"/>
              <a:gd name="connsiteY36" fmla="*/ 1046878 h 1858154"/>
              <a:gd name="connsiteX37" fmla="*/ 5943596 w 9288370"/>
              <a:gd name="connsiteY37" fmla="*/ 1043237 h 1858154"/>
              <a:gd name="connsiteX38" fmla="*/ 5985730 w 9288370"/>
              <a:gd name="connsiteY38" fmla="*/ 1035396 h 1858154"/>
              <a:gd name="connsiteX39" fmla="*/ 6103109 w 9288370"/>
              <a:gd name="connsiteY39" fmla="*/ 1019019 h 1858154"/>
              <a:gd name="connsiteX40" fmla="*/ 6222406 w 9288370"/>
              <a:gd name="connsiteY40" fmla="*/ 985341 h 1858154"/>
              <a:gd name="connsiteX41" fmla="*/ 6598672 w 9288370"/>
              <a:gd name="connsiteY41" fmla="*/ 902062 h 1858154"/>
              <a:gd name="connsiteX42" fmla="*/ 6766149 w 9288370"/>
              <a:gd name="connsiteY42" fmla="*/ 846132 h 1858154"/>
              <a:gd name="connsiteX43" fmla="*/ 6886312 w 9288370"/>
              <a:gd name="connsiteY43" fmla="*/ 781877 h 1858154"/>
              <a:gd name="connsiteX44" fmla="*/ 7006457 w 9288370"/>
              <a:gd name="connsiteY44" fmla="*/ 699758 h 1858154"/>
              <a:gd name="connsiteX45" fmla="*/ 7231643 w 9288370"/>
              <a:gd name="connsiteY45" fmla="*/ 640778 h 1858154"/>
              <a:gd name="connsiteX46" fmla="*/ 7363123 w 9288370"/>
              <a:gd name="connsiteY46" fmla="*/ 593682 h 1858154"/>
              <a:gd name="connsiteX47" fmla="*/ 7588368 w 9288370"/>
              <a:gd name="connsiteY47" fmla="*/ 531129 h 1858154"/>
              <a:gd name="connsiteX48" fmla="*/ 7952094 w 9288370"/>
              <a:gd name="connsiteY48" fmla="*/ 409302 h 1858154"/>
              <a:gd name="connsiteX49" fmla="*/ 8231938 w 9288370"/>
              <a:gd name="connsiteY49" fmla="*/ 259259 h 1858154"/>
              <a:gd name="connsiteX50" fmla="*/ 8428864 w 9288370"/>
              <a:gd name="connsiteY50" fmla="*/ 208471 h 1858154"/>
              <a:gd name="connsiteX51" fmla="*/ 8616510 w 9288370"/>
              <a:gd name="connsiteY51" fmla="*/ 161973 h 1858154"/>
              <a:gd name="connsiteX52" fmla="*/ 8826766 w 9288370"/>
              <a:gd name="connsiteY52" fmla="*/ 152111 h 1858154"/>
              <a:gd name="connsiteX53" fmla="*/ 8917647 w 9288370"/>
              <a:gd name="connsiteY53" fmla="*/ 112232 h 1858154"/>
              <a:gd name="connsiteX54" fmla="*/ 9182272 w 9288370"/>
              <a:gd name="connsiteY54" fmla="*/ 37171 h 1858154"/>
              <a:gd name="connsiteX55" fmla="*/ 9232990 w 9288370"/>
              <a:gd name="connsiteY55" fmla="*/ 24074 h 1858154"/>
              <a:gd name="connsiteX56" fmla="*/ 9288370 w 9288370"/>
              <a:gd name="connsiteY56" fmla="*/ 0 h 1858154"/>
              <a:gd name="connsiteX57" fmla="*/ 0 w 9288370"/>
              <a:gd name="connsiteY57" fmla="*/ 0 h 1858154"/>
              <a:gd name="connsiteX58" fmla="*/ 0 w 9288370"/>
              <a:gd name="connsiteY58"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444611 w 9288370"/>
              <a:gd name="connsiteY20" fmla="*/ 1236739 h 1858154"/>
              <a:gd name="connsiteX21" fmla="*/ 3650072 w 9288370"/>
              <a:gd name="connsiteY21" fmla="*/ 1217421 h 1858154"/>
              <a:gd name="connsiteX22" fmla="*/ 3925616 w 9288370"/>
              <a:gd name="connsiteY22" fmla="*/ 1253751 h 1858154"/>
              <a:gd name="connsiteX23" fmla="*/ 3995849 w 9288370"/>
              <a:gd name="connsiteY23" fmla="*/ 1272939 h 1858154"/>
              <a:gd name="connsiteX24" fmla="*/ 4190310 w 9288370"/>
              <a:gd name="connsiteY24" fmla="*/ 1307786 h 1858154"/>
              <a:gd name="connsiteX25" fmla="*/ 4230008 w 9288370"/>
              <a:gd name="connsiteY25" fmla="*/ 1303546 h 1858154"/>
              <a:gd name="connsiteX26" fmla="*/ 4575478 w 9288370"/>
              <a:gd name="connsiteY26" fmla="*/ 1261726 h 1858154"/>
              <a:gd name="connsiteX27" fmla="*/ 4650026 w 9288370"/>
              <a:gd name="connsiteY27" fmla="*/ 1265798 h 1858154"/>
              <a:gd name="connsiteX28" fmla="*/ 4792008 w 9288370"/>
              <a:gd name="connsiteY28" fmla="*/ 1243899 h 1858154"/>
              <a:gd name="connsiteX29" fmla="*/ 4954126 w 9288370"/>
              <a:gd name="connsiteY29" fmla="*/ 1204617 h 1858154"/>
              <a:gd name="connsiteX30" fmla="*/ 5309678 w 9288370"/>
              <a:gd name="connsiteY30" fmla="*/ 1128278 h 1858154"/>
              <a:gd name="connsiteX31" fmla="*/ 5474724 w 9288370"/>
              <a:gd name="connsiteY31" fmla="*/ 1091167 h 1858154"/>
              <a:gd name="connsiteX32" fmla="*/ 5612132 w 9288370"/>
              <a:gd name="connsiteY32" fmla="*/ 1051509 h 1858154"/>
              <a:gd name="connsiteX33" fmla="*/ 5776618 w 9288370"/>
              <a:gd name="connsiteY33" fmla="*/ 1053037 h 1858154"/>
              <a:gd name="connsiteX34" fmla="*/ 5785786 w 9288370"/>
              <a:gd name="connsiteY34" fmla="*/ 1051213 h 1858154"/>
              <a:gd name="connsiteX35" fmla="*/ 5829381 w 9288370"/>
              <a:gd name="connsiteY35" fmla="*/ 1046878 h 1858154"/>
              <a:gd name="connsiteX36" fmla="*/ 5943596 w 9288370"/>
              <a:gd name="connsiteY36" fmla="*/ 1043237 h 1858154"/>
              <a:gd name="connsiteX37" fmla="*/ 5985730 w 9288370"/>
              <a:gd name="connsiteY37" fmla="*/ 1035396 h 1858154"/>
              <a:gd name="connsiteX38" fmla="*/ 6103109 w 9288370"/>
              <a:gd name="connsiteY38" fmla="*/ 1019019 h 1858154"/>
              <a:gd name="connsiteX39" fmla="*/ 6222406 w 9288370"/>
              <a:gd name="connsiteY39" fmla="*/ 985341 h 1858154"/>
              <a:gd name="connsiteX40" fmla="*/ 6598672 w 9288370"/>
              <a:gd name="connsiteY40" fmla="*/ 902062 h 1858154"/>
              <a:gd name="connsiteX41" fmla="*/ 6766149 w 9288370"/>
              <a:gd name="connsiteY41" fmla="*/ 846132 h 1858154"/>
              <a:gd name="connsiteX42" fmla="*/ 6886312 w 9288370"/>
              <a:gd name="connsiteY42" fmla="*/ 781877 h 1858154"/>
              <a:gd name="connsiteX43" fmla="*/ 7006457 w 9288370"/>
              <a:gd name="connsiteY43" fmla="*/ 699758 h 1858154"/>
              <a:gd name="connsiteX44" fmla="*/ 7231643 w 9288370"/>
              <a:gd name="connsiteY44" fmla="*/ 640778 h 1858154"/>
              <a:gd name="connsiteX45" fmla="*/ 7363123 w 9288370"/>
              <a:gd name="connsiteY45" fmla="*/ 593682 h 1858154"/>
              <a:gd name="connsiteX46" fmla="*/ 7588368 w 9288370"/>
              <a:gd name="connsiteY46" fmla="*/ 531129 h 1858154"/>
              <a:gd name="connsiteX47" fmla="*/ 7952094 w 9288370"/>
              <a:gd name="connsiteY47" fmla="*/ 409302 h 1858154"/>
              <a:gd name="connsiteX48" fmla="*/ 8231938 w 9288370"/>
              <a:gd name="connsiteY48" fmla="*/ 259259 h 1858154"/>
              <a:gd name="connsiteX49" fmla="*/ 8428864 w 9288370"/>
              <a:gd name="connsiteY49" fmla="*/ 208471 h 1858154"/>
              <a:gd name="connsiteX50" fmla="*/ 8616510 w 9288370"/>
              <a:gd name="connsiteY50" fmla="*/ 161973 h 1858154"/>
              <a:gd name="connsiteX51" fmla="*/ 8826766 w 9288370"/>
              <a:gd name="connsiteY51" fmla="*/ 152111 h 1858154"/>
              <a:gd name="connsiteX52" fmla="*/ 8917647 w 9288370"/>
              <a:gd name="connsiteY52" fmla="*/ 112232 h 1858154"/>
              <a:gd name="connsiteX53" fmla="*/ 9182272 w 9288370"/>
              <a:gd name="connsiteY53" fmla="*/ 37171 h 1858154"/>
              <a:gd name="connsiteX54" fmla="*/ 9232990 w 9288370"/>
              <a:gd name="connsiteY54" fmla="*/ 24074 h 1858154"/>
              <a:gd name="connsiteX55" fmla="*/ 9288370 w 9288370"/>
              <a:gd name="connsiteY55" fmla="*/ 0 h 1858154"/>
              <a:gd name="connsiteX56" fmla="*/ 0 w 9288370"/>
              <a:gd name="connsiteY56" fmla="*/ 0 h 1858154"/>
              <a:gd name="connsiteX57" fmla="*/ 0 w 9288370"/>
              <a:gd name="connsiteY57"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444611 w 9288370"/>
              <a:gd name="connsiteY20" fmla="*/ 1236739 h 1858154"/>
              <a:gd name="connsiteX21" fmla="*/ 3650072 w 9288370"/>
              <a:gd name="connsiteY21" fmla="*/ 1217421 h 1858154"/>
              <a:gd name="connsiteX22" fmla="*/ 3925616 w 9288370"/>
              <a:gd name="connsiteY22" fmla="*/ 1253751 h 1858154"/>
              <a:gd name="connsiteX23" fmla="*/ 3995849 w 9288370"/>
              <a:gd name="connsiteY23" fmla="*/ 1272939 h 1858154"/>
              <a:gd name="connsiteX24" fmla="*/ 4190310 w 9288370"/>
              <a:gd name="connsiteY24" fmla="*/ 1307786 h 1858154"/>
              <a:gd name="connsiteX25" fmla="*/ 4575478 w 9288370"/>
              <a:gd name="connsiteY25" fmla="*/ 1261726 h 1858154"/>
              <a:gd name="connsiteX26" fmla="*/ 4650026 w 9288370"/>
              <a:gd name="connsiteY26" fmla="*/ 1265798 h 1858154"/>
              <a:gd name="connsiteX27" fmla="*/ 4792008 w 9288370"/>
              <a:gd name="connsiteY27" fmla="*/ 1243899 h 1858154"/>
              <a:gd name="connsiteX28" fmla="*/ 4954126 w 9288370"/>
              <a:gd name="connsiteY28" fmla="*/ 1204617 h 1858154"/>
              <a:gd name="connsiteX29" fmla="*/ 5309678 w 9288370"/>
              <a:gd name="connsiteY29" fmla="*/ 1128278 h 1858154"/>
              <a:gd name="connsiteX30" fmla="*/ 5474724 w 9288370"/>
              <a:gd name="connsiteY30" fmla="*/ 1091167 h 1858154"/>
              <a:gd name="connsiteX31" fmla="*/ 5612132 w 9288370"/>
              <a:gd name="connsiteY31" fmla="*/ 1051509 h 1858154"/>
              <a:gd name="connsiteX32" fmla="*/ 5776618 w 9288370"/>
              <a:gd name="connsiteY32" fmla="*/ 1053037 h 1858154"/>
              <a:gd name="connsiteX33" fmla="*/ 5785786 w 9288370"/>
              <a:gd name="connsiteY33" fmla="*/ 1051213 h 1858154"/>
              <a:gd name="connsiteX34" fmla="*/ 5829381 w 9288370"/>
              <a:gd name="connsiteY34" fmla="*/ 1046878 h 1858154"/>
              <a:gd name="connsiteX35" fmla="*/ 5943596 w 9288370"/>
              <a:gd name="connsiteY35" fmla="*/ 1043237 h 1858154"/>
              <a:gd name="connsiteX36" fmla="*/ 5985730 w 9288370"/>
              <a:gd name="connsiteY36" fmla="*/ 1035396 h 1858154"/>
              <a:gd name="connsiteX37" fmla="*/ 6103109 w 9288370"/>
              <a:gd name="connsiteY37" fmla="*/ 1019019 h 1858154"/>
              <a:gd name="connsiteX38" fmla="*/ 6222406 w 9288370"/>
              <a:gd name="connsiteY38" fmla="*/ 985341 h 1858154"/>
              <a:gd name="connsiteX39" fmla="*/ 6598672 w 9288370"/>
              <a:gd name="connsiteY39" fmla="*/ 902062 h 1858154"/>
              <a:gd name="connsiteX40" fmla="*/ 6766149 w 9288370"/>
              <a:gd name="connsiteY40" fmla="*/ 846132 h 1858154"/>
              <a:gd name="connsiteX41" fmla="*/ 6886312 w 9288370"/>
              <a:gd name="connsiteY41" fmla="*/ 781877 h 1858154"/>
              <a:gd name="connsiteX42" fmla="*/ 7006457 w 9288370"/>
              <a:gd name="connsiteY42" fmla="*/ 699758 h 1858154"/>
              <a:gd name="connsiteX43" fmla="*/ 7231643 w 9288370"/>
              <a:gd name="connsiteY43" fmla="*/ 640778 h 1858154"/>
              <a:gd name="connsiteX44" fmla="*/ 7363123 w 9288370"/>
              <a:gd name="connsiteY44" fmla="*/ 593682 h 1858154"/>
              <a:gd name="connsiteX45" fmla="*/ 7588368 w 9288370"/>
              <a:gd name="connsiteY45" fmla="*/ 531129 h 1858154"/>
              <a:gd name="connsiteX46" fmla="*/ 7952094 w 9288370"/>
              <a:gd name="connsiteY46" fmla="*/ 409302 h 1858154"/>
              <a:gd name="connsiteX47" fmla="*/ 8231938 w 9288370"/>
              <a:gd name="connsiteY47" fmla="*/ 259259 h 1858154"/>
              <a:gd name="connsiteX48" fmla="*/ 8428864 w 9288370"/>
              <a:gd name="connsiteY48" fmla="*/ 208471 h 1858154"/>
              <a:gd name="connsiteX49" fmla="*/ 8616510 w 9288370"/>
              <a:gd name="connsiteY49" fmla="*/ 161973 h 1858154"/>
              <a:gd name="connsiteX50" fmla="*/ 8826766 w 9288370"/>
              <a:gd name="connsiteY50" fmla="*/ 152111 h 1858154"/>
              <a:gd name="connsiteX51" fmla="*/ 8917647 w 9288370"/>
              <a:gd name="connsiteY51" fmla="*/ 112232 h 1858154"/>
              <a:gd name="connsiteX52" fmla="*/ 9182272 w 9288370"/>
              <a:gd name="connsiteY52" fmla="*/ 37171 h 1858154"/>
              <a:gd name="connsiteX53" fmla="*/ 9232990 w 9288370"/>
              <a:gd name="connsiteY53" fmla="*/ 24074 h 1858154"/>
              <a:gd name="connsiteX54" fmla="*/ 9288370 w 9288370"/>
              <a:gd name="connsiteY54" fmla="*/ 0 h 1858154"/>
              <a:gd name="connsiteX55" fmla="*/ 0 w 9288370"/>
              <a:gd name="connsiteY55" fmla="*/ 0 h 1858154"/>
              <a:gd name="connsiteX56" fmla="*/ 0 w 9288370"/>
              <a:gd name="connsiteY56"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444611 w 9288370"/>
              <a:gd name="connsiteY20" fmla="*/ 1236739 h 1858154"/>
              <a:gd name="connsiteX21" fmla="*/ 3925616 w 9288370"/>
              <a:gd name="connsiteY21" fmla="*/ 1253751 h 1858154"/>
              <a:gd name="connsiteX22" fmla="*/ 3995849 w 9288370"/>
              <a:gd name="connsiteY22" fmla="*/ 1272939 h 1858154"/>
              <a:gd name="connsiteX23" fmla="*/ 4190310 w 9288370"/>
              <a:gd name="connsiteY23" fmla="*/ 1307786 h 1858154"/>
              <a:gd name="connsiteX24" fmla="*/ 4575478 w 9288370"/>
              <a:gd name="connsiteY24" fmla="*/ 1261726 h 1858154"/>
              <a:gd name="connsiteX25" fmla="*/ 4650026 w 9288370"/>
              <a:gd name="connsiteY25" fmla="*/ 1265798 h 1858154"/>
              <a:gd name="connsiteX26" fmla="*/ 4792008 w 9288370"/>
              <a:gd name="connsiteY26" fmla="*/ 1243899 h 1858154"/>
              <a:gd name="connsiteX27" fmla="*/ 4954126 w 9288370"/>
              <a:gd name="connsiteY27" fmla="*/ 1204617 h 1858154"/>
              <a:gd name="connsiteX28" fmla="*/ 5309678 w 9288370"/>
              <a:gd name="connsiteY28" fmla="*/ 1128278 h 1858154"/>
              <a:gd name="connsiteX29" fmla="*/ 5474724 w 9288370"/>
              <a:gd name="connsiteY29" fmla="*/ 1091167 h 1858154"/>
              <a:gd name="connsiteX30" fmla="*/ 5612132 w 9288370"/>
              <a:gd name="connsiteY30" fmla="*/ 1051509 h 1858154"/>
              <a:gd name="connsiteX31" fmla="*/ 5776618 w 9288370"/>
              <a:gd name="connsiteY31" fmla="*/ 1053037 h 1858154"/>
              <a:gd name="connsiteX32" fmla="*/ 5785786 w 9288370"/>
              <a:gd name="connsiteY32" fmla="*/ 1051213 h 1858154"/>
              <a:gd name="connsiteX33" fmla="*/ 5829381 w 9288370"/>
              <a:gd name="connsiteY33" fmla="*/ 1046878 h 1858154"/>
              <a:gd name="connsiteX34" fmla="*/ 5943596 w 9288370"/>
              <a:gd name="connsiteY34" fmla="*/ 1043237 h 1858154"/>
              <a:gd name="connsiteX35" fmla="*/ 5985730 w 9288370"/>
              <a:gd name="connsiteY35" fmla="*/ 1035396 h 1858154"/>
              <a:gd name="connsiteX36" fmla="*/ 6103109 w 9288370"/>
              <a:gd name="connsiteY36" fmla="*/ 1019019 h 1858154"/>
              <a:gd name="connsiteX37" fmla="*/ 6222406 w 9288370"/>
              <a:gd name="connsiteY37" fmla="*/ 985341 h 1858154"/>
              <a:gd name="connsiteX38" fmla="*/ 6598672 w 9288370"/>
              <a:gd name="connsiteY38" fmla="*/ 902062 h 1858154"/>
              <a:gd name="connsiteX39" fmla="*/ 6766149 w 9288370"/>
              <a:gd name="connsiteY39" fmla="*/ 846132 h 1858154"/>
              <a:gd name="connsiteX40" fmla="*/ 6886312 w 9288370"/>
              <a:gd name="connsiteY40" fmla="*/ 781877 h 1858154"/>
              <a:gd name="connsiteX41" fmla="*/ 7006457 w 9288370"/>
              <a:gd name="connsiteY41" fmla="*/ 699758 h 1858154"/>
              <a:gd name="connsiteX42" fmla="*/ 7231643 w 9288370"/>
              <a:gd name="connsiteY42" fmla="*/ 640778 h 1858154"/>
              <a:gd name="connsiteX43" fmla="*/ 7363123 w 9288370"/>
              <a:gd name="connsiteY43" fmla="*/ 593682 h 1858154"/>
              <a:gd name="connsiteX44" fmla="*/ 7588368 w 9288370"/>
              <a:gd name="connsiteY44" fmla="*/ 531129 h 1858154"/>
              <a:gd name="connsiteX45" fmla="*/ 7952094 w 9288370"/>
              <a:gd name="connsiteY45" fmla="*/ 409302 h 1858154"/>
              <a:gd name="connsiteX46" fmla="*/ 8231938 w 9288370"/>
              <a:gd name="connsiteY46" fmla="*/ 259259 h 1858154"/>
              <a:gd name="connsiteX47" fmla="*/ 8428864 w 9288370"/>
              <a:gd name="connsiteY47" fmla="*/ 208471 h 1858154"/>
              <a:gd name="connsiteX48" fmla="*/ 8616510 w 9288370"/>
              <a:gd name="connsiteY48" fmla="*/ 161973 h 1858154"/>
              <a:gd name="connsiteX49" fmla="*/ 8826766 w 9288370"/>
              <a:gd name="connsiteY49" fmla="*/ 152111 h 1858154"/>
              <a:gd name="connsiteX50" fmla="*/ 8917647 w 9288370"/>
              <a:gd name="connsiteY50" fmla="*/ 112232 h 1858154"/>
              <a:gd name="connsiteX51" fmla="*/ 9182272 w 9288370"/>
              <a:gd name="connsiteY51" fmla="*/ 37171 h 1858154"/>
              <a:gd name="connsiteX52" fmla="*/ 9232990 w 9288370"/>
              <a:gd name="connsiteY52" fmla="*/ 24074 h 1858154"/>
              <a:gd name="connsiteX53" fmla="*/ 9288370 w 9288370"/>
              <a:gd name="connsiteY53" fmla="*/ 0 h 1858154"/>
              <a:gd name="connsiteX54" fmla="*/ 0 w 9288370"/>
              <a:gd name="connsiteY54" fmla="*/ 0 h 1858154"/>
              <a:gd name="connsiteX55" fmla="*/ 0 w 9288370"/>
              <a:gd name="connsiteY55"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444611 w 9288370"/>
              <a:gd name="connsiteY20" fmla="*/ 1236739 h 1858154"/>
              <a:gd name="connsiteX21" fmla="*/ 3925616 w 9288370"/>
              <a:gd name="connsiteY21" fmla="*/ 1253751 h 1858154"/>
              <a:gd name="connsiteX22" fmla="*/ 3995849 w 9288370"/>
              <a:gd name="connsiteY22" fmla="*/ 1272939 h 1858154"/>
              <a:gd name="connsiteX23" fmla="*/ 4190310 w 9288370"/>
              <a:gd name="connsiteY23" fmla="*/ 1307786 h 1858154"/>
              <a:gd name="connsiteX24" fmla="*/ 4575478 w 9288370"/>
              <a:gd name="connsiteY24" fmla="*/ 1261726 h 1858154"/>
              <a:gd name="connsiteX25" fmla="*/ 4650026 w 9288370"/>
              <a:gd name="connsiteY25" fmla="*/ 1265798 h 1858154"/>
              <a:gd name="connsiteX26" fmla="*/ 4792008 w 9288370"/>
              <a:gd name="connsiteY26" fmla="*/ 1243899 h 1858154"/>
              <a:gd name="connsiteX27" fmla="*/ 4954126 w 9288370"/>
              <a:gd name="connsiteY27" fmla="*/ 1204617 h 1858154"/>
              <a:gd name="connsiteX28" fmla="*/ 5309678 w 9288370"/>
              <a:gd name="connsiteY28" fmla="*/ 1128278 h 1858154"/>
              <a:gd name="connsiteX29" fmla="*/ 5474724 w 9288370"/>
              <a:gd name="connsiteY29" fmla="*/ 1091167 h 1858154"/>
              <a:gd name="connsiteX30" fmla="*/ 5776618 w 9288370"/>
              <a:gd name="connsiteY30" fmla="*/ 1053037 h 1858154"/>
              <a:gd name="connsiteX31" fmla="*/ 5785786 w 9288370"/>
              <a:gd name="connsiteY31" fmla="*/ 1051213 h 1858154"/>
              <a:gd name="connsiteX32" fmla="*/ 5829381 w 9288370"/>
              <a:gd name="connsiteY32" fmla="*/ 1046878 h 1858154"/>
              <a:gd name="connsiteX33" fmla="*/ 5943596 w 9288370"/>
              <a:gd name="connsiteY33" fmla="*/ 1043237 h 1858154"/>
              <a:gd name="connsiteX34" fmla="*/ 5985730 w 9288370"/>
              <a:gd name="connsiteY34" fmla="*/ 1035396 h 1858154"/>
              <a:gd name="connsiteX35" fmla="*/ 6103109 w 9288370"/>
              <a:gd name="connsiteY35" fmla="*/ 1019019 h 1858154"/>
              <a:gd name="connsiteX36" fmla="*/ 6222406 w 9288370"/>
              <a:gd name="connsiteY36" fmla="*/ 985341 h 1858154"/>
              <a:gd name="connsiteX37" fmla="*/ 6598672 w 9288370"/>
              <a:gd name="connsiteY37" fmla="*/ 902062 h 1858154"/>
              <a:gd name="connsiteX38" fmla="*/ 6766149 w 9288370"/>
              <a:gd name="connsiteY38" fmla="*/ 846132 h 1858154"/>
              <a:gd name="connsiteX39" fmla="*/ 6886312 w 9288370"/>
              <a:gd name="connsiteY39" fmla="*/ 781877 h 1858154"/>
              <a:gd name="connsiteX40" fmla="*/ 7006457 w 9288370"/>
              <a:gd name="connsiteY40" fmla="*/ 699758 h 1858154"/>
              <a:gd name="connsiteX41" fmla="*/ 7231643 w 9288370"/>
              <a:gd name="connsiteY41" fmla="*/ 640778 h 1858154"/>
              <a:gd name="connsiteX42" fmla="*/ 7363123 w 9288370"/>
              <a:gd name="connsiteY42" fmla="*/ 593682 h 1858154"/>
              <a:gd name="connsiteX43" fmla="*/ 7588368 w 9288370"/>
              <a:gd name="connsiteY43" fmla="*/ 531129 h 1858154"/>
              <a:gd name="connsiteX44" fmla="*/ 7952094 w 9288370"/>
              <a:gd name="connsiteY44" fmla="*/ 409302 h 1858154"/>
              <a:gd name="connsiteX45" fmla="*/ 8231938 w 9288370"/>
              <a:gd name="connsiteY45" fmla="*/ 259259 h 1858154"/>
              <a:gd name="connsiteX46" fmla="*/ 8428864 w 9288370"/>
              <a:gd name="connsiteY46" fmla="*/ 208471 h 1858154"/>
              <a:gd name="connsiteX47" fmla="*/ 8616510 w 9288370"/>
              <a:gd name="connsiteY47" fmla="*/ 161973 h 1858154"/>
              <a:gd name="connsiteX48" fmla="*/ 8826766 w 9288370"/>
              <a:gd name="connsiteY48" fmla="*/ 152111 h 1858154"/>
              <a:gd name="connsiteX49" fmla="*/ 8917647 w 9288370"/>
              <a:gd name="connsiteY49" fmla="*/ 112232 h 1858154"/>
              <a:gd name="connsiteX50" fmla="*/ 9182272 w 9288370"/>
              <a:gd name="connsiteY50" fmla="*/ 37171 h 1858154"/>
              <a:gd name="connsiteX51" fmla="*/ 9232990 w 9288370"/>
              <a:gd name="connsiteY51" fmla="*/ 24074 h 1858154"/>
              <a:gd name="connsiteX52" fmla="*/ 9288370 w 9288370"/>
              <a:gd name="connsiteY52" fmla="*/ 0 h 1858154"/>
              <a:gd name="connsiteX53" fmla="*/ 0 w 9288370"/>
              <a:gd name="connsiteY53" fmla="*/ 0 h 1858154"/>
              <a:gd name="connsiteX54" fmla="*/ 0 w 9288370"/>
              <a:gd name="connsiteY54"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370426 w 9288370"/>
              <a:gd name="connsiteY2" fmla="*/ 1702965 h 1858154"/>
              <a:gd name="connsiteX3" fmla="*/ 643407 w 9288370"/>
              <a:gd name="connsiteY3" fmla="*/ 1597763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643407 w 9288370"/>
              <a:gd name="connsiteY3" fmla="*/ 1597763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454148 w 9288370"/>
              <a:gd name="connsiteY3" fmla="*/ 1669800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454148 w 9288370"/>
              <a:gd name="connsiteY3" fmla="*/ 1669800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454148 w 9288370"/>
              <a:gd name="connsiteY3" fmla="*/ 1669800 h 1858154"/>
              <a:gd name="connsiteX4" fmla="*/ 667158 w 9288370"/>
              <a:gd name="connsiteY4" fmla="*/ 1589385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454148 w 9288370"/>
              <a:gd name="connsiteY3" fmla="*/ 1669800 h 1858154"/>
              <a:gd name="connsiteX4" fmla="*/ 667158 w 9288370"/>
              <a:gd name="connsiteY4" fmla="*/ 1589385 h 1858154"/>
              <a:gd name="connsiteX5" fmla="*/ 849294 w 9288370"/>
              <a:gd name="connsiteY5" fmla="*/ 1552735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454148 w 9288370"/>
              <a:gd name="connsiteY3" fmla="*/ 1669800 h 1858154"/>
              <a:gd name="connsiteX4" fmla="*/ 667158 w 9288370"/>
              <a:gd name="connsiteY4" fmla="*/ 1589385 h 1858154"/>
              <a:gd name="connsiteX5" fmla="*/ 849294 w 9288370"/>
              <a:gd name="connsiteY5" fmla="*/ 1552735 h 1858154"/>
              <a:gd name="connsiteX6" fmla="*/ 1456865 w 9288370"/>
              <a:gd name="connsiteY6" fmla="*/ 1510292 h 1858154"/>
              <a:gd name="connsiteX7" fmla="*/ 1051573 w 9288370"/>
              <a:gd name="connsiteY7" fmla="*/ 1521570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88319 w 9288370"/>
              <a:gd name="connsiteY3" fmla="*/ 1690382 h 1858154"/>
              <a:gd name="connsiteX4" fmla="*/ 667158 w 9288370"/>
              <a:gd name="connsiteY4" fmla="*/ 1589385 h 1858154"/>
              <a:gd name="connsiteX5" fmla="*/ 849294 w 9288370"/>
              <a:gd name="connsiteY5" fmla="*/ 1552735 h 1858154"/>
              <a:gd name="connsiteX6" fmla="*/ 1456865 w 9288370"/>
              <a:gd name="connsiteY6" fmla="*/ 1510292 h 1858154"/>
              <a:gd name="connsiteX7" fmla="*/ 1051573 w 9288370"/>
              <a:gd name="connsiteY7" fmla="*/ 1521570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88319 w 9288370"/>
              <a:gd name="connsiteY3" fmla="*/ 1690382 h 1858154"/>
              <a:gd name="connsiteX4" fmla="*/ 667158 w 9288370"/>
              <a:gd name="connsiteY4" fmla="*/ 1589385 h 1858154"/>
              <a:gd name="connsiteX5" fmla="*/ 849294 w 9288370"/>
              <a:gd name="connsiteY5" fmla="*/ 1552735 h 1858154"/>
              <a:gd name="connsiteX6" fmla="*/ 1456865 w 9288370"/>
              <a:gd name="connsiteY6" fmla="*/ 1510292 h 1858154"/>
              <a:gd name="connsiteX7" fmla="*/ 1051573 w 9288370"/>
              <a:gd name="connsiteY7" fmla="*/ 1521570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38948 w 9288370"/>
              <a:gd name="connsiteY3" fmla="*/ 1710964 h 1858154"/>
              <a:gd name="connsiteX4" fmla="*/ 667158 w 9288370"/>
              <a:gd name="connsiteY4" fmla="*/ 1589385 h 1858154"/>
              <a:gd name="connsiteX5" fmla="*/ 849294 w 9288370"/>
              <a:gd name="connsiteY5" fmla="*/ 1552735 h 1858154"/>
              <a:gd name="connsiteX6" fmla="*/ 1456865 w 9288370"/>
              <a:gd name="connsiteY6" fmla="*/ 1510292 h 1858154"/>
              <a:gd name="connsiteX7" fmla="*/ 1051573 w 9288370"/>
              <a:gd name="connsiteY7" fmla="*/ 1521570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38948 w 9288370"/>
              <a:gd name="connsiteY3" fmla="*/ 1710964 h 1858154"/>
              <a:gd name="connsiteX4" fmla="*/ 535500 w 9288370"/>
              <a:gd name="connsiteY4" fmla="*/ 1645986 h 1858154"/>
              <a:gd name="connsiteX5" fmla="*/ 849294 w 9288370"/>
              <a:gd name="connsiteY5" fmla="*/ 1552735 h 1858154"/>
              <a:gd name="connsiteX6" fmla="*/ 1456865 w 9288370"/>
              <a:gd name="connsiteY6" fmla="*/ 1510292 h 1858154"/>
              <a:gd name="connsiteX7" fmla="*/ 1051573 w 9288370"/>
              <a:gd name="connsiteY7" fmla="*/ 1521570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38948 w 9288370"/>
              <a:gd name="connsiteY3" fmla="*/ 1710964 h 1858154"/>
              <a:gd name="connsiteX4" fmla="*/ 535500 w 9288370"/>
              <a:gd name="connsiteY4" fmla="*/ 1645986 h 1858154"/>
              <a:gd name="connsiteX5" fmla="*/ 717636 w 9288370"/>
              <a:gd name="connsiteY5" fmla="*/ 1599045 h 1858154"/>
              <a:gd name="connsiteX6" fmla="*/ 1456865 w 9288370"/>
              <a:gd name="connsiteY6" fmla="*/ 1510292 h 1858154"/>
              <a:gd name="connsiteX7" fmla="*/ 1051573 w 9288370"/>
              <a:gd name="connsiteY7" fmla="*/ 1521570 h 1858154"/>
              <a:gd name="connsiteX8" fmla="*/ 1604999 w 9288370"/>
              <a:gd name="connsiteY8" fmla="*/ 1513599 h 1858154"/>
              <a:gd name="connsiteX9" fmla="*/ 1717911 w 9288370"/>
              <a:gd name="connsiteY9" fmla="*/ 1497764 h 1858154"/>
              <a:gd name="connsiteX10" fmla="*/ 2101780 w 9288370"/>
              <a:gd name="connsiteY10" fmla="*/ 1409907 h 1858154"/>
              <a:gd name="connsiteX11" fmla="*/ 2244830 w 9288370"/>
              <a:gd name="connsiteY11" fmla="*/ 1388540 h 1858154"/>
              <a:gd name="connsiteX12" fmla="*/ 2428648 w 9288370"/>
              <a:gd name="connsiteY12" fmla="*/ 1372736 h 1858154"/>
              <a:gd name="connsiteX13" fmla="*/ 2645882 w 9288370"/>
              <a:gd name="connsiteY13" fmla="*/ 1341971 h 1858154"/>
              <a:gd name="connsiteX14" fmla="*/ 2707413 w 9288370"/>
              <a:gd name="connsiteY14" fmla="*/ 1347156 h 1858154"/>
              <a:gd name="connsiteX15" fmla="*/ 2843134 w 9288370"/>
              <a:gd name="connsiteY15" fmla="*/ 1323561 h 1858154"/>
              <a:gd name="connsiteX16" fmla="*/ 2923804 w 9288370"/>
              <a:gd name="connsiteY16" fmla="*/ 1314224 h 1858154"/>
              <a:gd name="connsiteX17" fmla="*/ 2953618 w 9288370"/>
              <a:gd name="connsiteY17" fmla="*/ 1318186 h 1858154"/>
              <a:gd name="connsiteX18" fmla="*/ 2995816 w 9288370"/>
              <a:gd name="connsiteY18" fmla="*/ 1318670 h 1858154"/>
              <a:gd name="connsiteX19" fmla="*/ 3444611 w 9288370"/>
              <a:gd name="connsiteY19" fmla="*/ 1236739 h 1858154"/>
              <a:gd name="connsiteX20" fmla="*/ 3925616 w 9288370"/>
              <a:gd name="connsiteY20" fmla="*/ 1253751 h 1858154"/>
              <a:gd name="connsiteX21" fmla="*/ 3995849 w 9288370"/>
              <a:gd name="connsiteY21" fmla="*/ 1272939 h 1858154"/>
              <a:gd name="connsiteX22" fmla="*/ 4190310 w 9288370"/>
              <a:gd name="connsiteY22" fmla="*/ 1307786 h 1858154"/>
              <a:gd name="connsiteX23" fmla="*/ 4575478 w 9288370"/>
              <a:gd name="connsiteY23" fmla="*/ 1261726 h 1858154"/>
              <a:gd name="connsiteX24" fmla="*/ 4650026 w 9288370"/>
              <a:gd name="connsiteY24" fmla="*/ 1265798 h 1858154"/>
              <a:gd name="connsiteX25" fmla="*/ 4792008 w 9288370"/>
              <a:gd name="connsiteY25" fmla="*/ 1243899 h 1858154"/>
              <a:gd name="connsiteX26" fmla="*/ 4954126 w 9288370"/>
              <a:gd name="connsiteY26" fmla="*/ 1204617 h 1858154"/>
              <a:gd name="connsiteX27" fmla="*/ 5309678 w 9288370"/>
              <a:gd name="connsiteY27" fmla="*/ 1128278 h 1858154"/>
              <a:gd name="connsiteX28" fmla="*/ 5474724 w 9288370"/>
              <a:gd name="connsiteY28" fmla="*/ 1091167 h 1858154"/>
              <a:gd name="connsiteX29" fmla="*/ 5776618 w 9288370"/>
              <a:gd name="connsiteY29" fmla="*/ 1053037 h 1858154"/>
              <a:gd name="connsiteX30" fmla="*/ 5785786 w 9288370"/>
              <a:gd name="connsiteY30" fmla="*/ 1051213 h 1858154"/>
              <a:gd name="connsiteX31" fmla="*/ 5829381 w 9288370"/>
              <a:gd name="connsiteY31" fmla="*/ 1046878 h 1858154"/>
              <a:gd name="connsiteX32" fmla="*/ 5943596 w 9288370"/>
              <a:gd name="connsiteY32" fmla="*/ 1043237 h 1858154"/>
              <a:gd name="connsiteX33" fmla="*/ 5985730 w 9288370"/>
              <a:gd name="connsiteY33" fmla="*/ 1035396 h 1858154"/>
              <a:gd name="connsiteX34" fmla="*/ 6103109 w 9288370"/>
              <a:gd name="connsiteY34" fmla="*/ 1019019 h 1858154"/>
              <a:gd name="connsiteX35" fmla="*/ 6222406 w 9288370"/>
              <a:gd name="connsiteY35" fmla="*/ 985341 h 1858154"/>
              <a:gd name="connsiteX36" fmla="*/ 6598672 w 9288370"/>
              <a:gd name="connsiteY36" fmla="*/ 902062 h 1858154"/>
              <a:gd name="connsiteX37" fmla="*/ 6766149 w 9288370"/>
              <a:gd name="connsiteY37" fmla="*/ 846132 h 1858154"/>
              <a:gd name="connsiteX38" fmla="*/ 6886312 w 9288370"/>
              <a:gd name="connsiteY38" fmla="*/ 781877 h 1858154"/>
              <a:gd name="connsiteX39" fmla="*/ 7006457 w 9288370"/>
              <a:gd name="connsiteY39" fmla="*/ 699758 h 1858154"/>
              <a:gd name="connsiteX40" fmla="*/ 7231643 w 9288370"/>
              <a:gd name="connsiteY40" fmla="*/ 640778 h 1858154"/>
              <a:gd name="connsiteX41" fmla="*/ 7363123 w 9288370"/>
              <a:gd name="connsiteY41" fmla="*/ 593682 h 1858154"/>
              <a:gd name="connsiteX42" fmla="*/ 7588368 w 9288370"/>
              <a:gd name="connsiteY42" fmla="*/ 531129 h 1858154"/>
              <a:gd name="connsiteX43" fmla="*/ 7952094 w 9288370"/>
              <a:gd name="connsiteY43" fmla="*/ 409302 h 1858154"/>
              <a:gd name="connsiteX44" fmla="*/ 8231938 w 9288370"/>
              <a:gd name="connsiteY44" fmla="*/ 259259 h 1858154"/>
              <a:gd name="connsiteX45" fmla="*/ 8428864 w 9288370"/>
              <a:gd name="connsiteY45" fmla="*/ 208471 h 1858154"/>
              <a:gd name="connsiteX46" fmla="*/ 8616510 w 9288370"/>
              <a:gd name="connsiteY46" fmla="*/ 161973 h 1858154"/>
              <a:gd name="connsiteX47" fmla="*/ 8826766 w 9288370"/>
              <a:gd name="connsiteY47" fmla="*/ 152111 h 1858154"/>
              <a:gd name="connsiteX48" fmla="*/ 8917647 w 9288370"/>
              <a:gd name="connsiteY48" fmla="*/ 112232 h 1858154"/>
              <a:gd name="connsiteX49" fmla="*/ 9182272 w 9288370"/>
              <a:gd name="connsiteY49" fmla="*/ 37171 h 1858154"/>
              <a:gd name="connsiteX50" fmla="*/ 9232990 w 9288370"/>
              <a:gd name="connsiteY50" fmla="*/ 24074 h 1858154"/>
              <a:gd name="connsiteX51" fmla="*/ 9288370 w 9288370"/>
              <a:gd name="connsiteY51" fmla="*/ 0 h 1858154"/>
              <a:gd name="connsiteX52" fmla="*/ 0 w 9288370"/>
              <a:gd name="connsiteY52" fmla="*/ 0 h 1858154"/>
              <a:gd name="connsiteX53" fmla="*/ 0 w 9288370"/>
              <a:gd name="connsiteY53"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38948 w 9288370"/>
              <a:gd name="connsiteY3" fmla="*/ 1710964 h 1858154"/>
              <a:gd name="connsiteX4" fmla="*/ 535500 w 9288370"/>
              <a:gd name="connsiteY4" fmla="*/ 1645986 h 1858154"/>
              <a:gd name="connsiteX5" fmla="*/ 717636 w 9288370"/>
              <a:gd name="connsiteY5" fmla="*/ 1599045 h 1858154"/>
              <a:gd name="connsiteX6" fmla="*/ 1456865 w 9288370"/>
              <a:gd name="connsiteY6" fmla="*/ 1510292 h 1858154"/>
              <a:gd name="connsiteX7" fmla="*/ 1604999 w 9288370"/>
              <a:gd name="connsiteY7" fmla="*/ 1513599 h 1858154"/>
              <a:gd name="connsiteX8" fmla="*/ 1717911 w 9288370"/>
              <a:gd name="connsiteY8" fmla="*/ 1497764 h 1858154"/>
              <a:gd name="connsiteX9" fmla="*/ 2101780 w 9288370"/>
              <a:gd name="connsiteY9" fmla="*/ 1409907 h 1858154"/>
              <a:gd name="connsiteX10" fmla="*/ 2244830 w 9288370"/>
              <a:gd name="connsiteY10" fmla="*/ 1388540 h 1858154"/>
              <a:gd name="connsiteX11" fmla="*/ 2428648 w 9288370"/>
              <a:gd name="connsiteY11" fmla="*/ 1372736 h 1858154"/>
              <a:gd name="connsiteX12" fmla="*/ 2645882 w 9288370"/>
              <a:gd name="connsiteY12" fmla="*/ 1341971 h 1858154"/>
              <a:gd name="connsiteX13" fmla="*/ 2707413 w 9288370"/>
              <a:gd name="connsiteY13" fmla="*/ 1347156 h 1858154"/>
              <a:gd name="connsiteX14" fmla="*/ 2843134 w 9288370"/>
              <a:gd name="connsiteY14" fmla="*/ 1323561 h 1858154"/>
              <a:gd name="connsiteX15" fmla="*/ 2923804 w 9288370"/>
              <a:gd name="connsiteY15" fmla="*/ 1314224 h 1858154"/>
              <a:gd name="connsiteX16" fmla="*/ 2953618 w 9288370"/>
              <a:gd name="connsiteY16" fmla="*/ 1318186 h 1858154"/>
              <a:gd name="connsiteX17" fmla="*/ 2995816 w 9288370"/>
              <a:gd name="connsiteY17" fmla="*/ 1318670 h 1858154"/>
              <a:gd name="connsiteX18" fmla="*/ 3444611 w 9288370"/>
              <a:gd name="connsiteY18" fmla="*/ 1236739 h 1858154"/>
              <a:gd name="connsiteX19" fmla="*/ 3925616 w 9288370"/>
              <a:gd name="connsiteY19" fmla="*/ 1253751 h 1858154"/>
              <a:gd name="connsiteX20" fmla="*/ 3995849 w 9288370"/>
              <a:gd name="connsiteY20" fmla="*/ 1272939 h 1858154"/>
              <a:gd name="connsiteX21" fmla="*/ 4190310 w 9288370"/>
              <a:gd name="connsiteY21" fmla="*/ 1307786 h 1858154"/>
              <a:gd name="connsiteX22" fmla="*/ 4575478 w 9288370"/>
              <a:gd name="connsiteY22" fmla="*/ 1261726 h 1858154"/>
              <a:gd name="connsiteX23" fmla="*/ 4650026 w 9288370"/>
              <a:gd name="connsiteY23" fmla="*/ 1265798 h 1858154"/>
              <a:gd name="connsiteX24" fmla="*/ 4792008 w 9288370"/>
              <a:gd name="connsiteY24" fmla="*/ 1243899 h 1858154"/>
              <a:gd name="connsiteX25" fmla="*/ 4954126 w 9288370"/>
              <a:gd name="connsiteY25" fmla="*/ 1204617 h 1858154"/>
              <a:gd name="connsiteX26" fmla="*/ 5309678 w 9288370"/>
              <a:gd name="connsiteY26" fmla="*/ 1128278 h 1858154"/>
              <a:gd name="connsiteX27" fmla="*/ 5474724 w 9288370"/>
              <a:gd name="connsiteY27" fmla="*/ 1091167 h 1858154"/>
              <a:gd name="connsiteX28" fmla="*/ 5776618 w 9288370"/>
              <a:gd name="connsiteY28" fmla="*/ 1053037 h 1858154"/>
              <a:gd name="connsiteX29" fmla="*/ 5785786 w 9288370"/>
              <a:gd name="connsiteY29" fmla="*/ 1051213 h 1858154"/>
              <a:gd name="connsiteX30" fmla="*/ 5829381 w 9288370"/>
              <a:gd name="connsiteY30" fmla="*/ 1046878 h 1858154"/>
              <a:gd name="connsiteX31" fmla="*/ 5943596 w 9288370"/>
              <a:gd name="connsiteY31" fmla="*/ 1043237 h 1858154"/>
              <a:gd name="connsiteX32" fmla="*/ 5985730 w 9288370"/>
              <a:gd name="connsiteY32" fmla="*/ 1035396 h 1858154"/>
              <a:gd name="connsiteX33" fmla="*/ 6103109 w 9288370"/>
              <a:gd name="connsiteY33" fmla="*/ 1019019 h 1858154"/>
              <a:gd name="connsiteX34" fmla="*/ 6222406 w 9288370"/>
              <a:gd name="connsiteY34" fmla="*/ 985341 h 1858154"/>
              <a:gd name="connsiteX35" fmla="*/ 6598672 w 9288370"/>
              <a:gd name="connsiteY35" fmla="*/ 902062 h 1858154"/>
              <a:gd name="connsiteX36" fmla="*/ 6766149 w 9288370"/>
              <a:gd name="connsiteY36" fmla="*/ 846132 h 1858154"/>
              <a:gd name="connsiteX37" fmla="*/ 6886312 w 9288370"/>
              <a:gd name="connsiteY37" fmla="*/ 781877 h 1858154"/>
              <a:gd name="connsiteX38" fmla="*/ 7006457 w 9288370"/>
              <a:gd name="connsiteY38" fmla="*/ 699758 h 1858154"/>
              <a:gd name="connsiteX39" fmla="*/ 7231643 w 9288370"/>
              <a:gd name="connsiteY39" fmla="*/ 640778 h 1858154"/>
              <a:gd name="connsiteX40" fmla="*/ 7363123 w 9288370"/>
              <a:gd name="connsiteY40" fmla="*/ 593682 h 1858154"/>
              <a:gd name="connsiteX41" fmla="*/ 7588368 w 9288370"/>
              <a:gd name="connsiteY41" fmla="*/ 531129 h 1858154"/>
              <a:gd name="connsiteX42" fmla="*/ 7952094 w 9288370"/>
              <a:gd name="connsiteY42" fmla="*/ 409302 h 1858154"/>
              <a:gd name="connsiteX43" fmla="*/ 8231938 w 9288370"/>
              <a:gd name="connsiteY43" fmla="*/ 259259 h 1858154"/>
              <a:gd name="connsiteX44" fmla="*/ 8428864 w 9288370"/>
              <a:gd name="connsiteY44" fmla="*/ 208471 h 1858154"/>
              <a:gd name="connsiteX45" fmla="*/ 8616510 w 9288370"/>
              <a:gd name="connsiteY45" fmla="*/ 161973 h 1858154"/>
              <a:gd name="connsiteX46" fmla="*/ 8826766 w 9288370"/>
              <a:gd name="connsiteY46" fmla="*/ 152111 h 1858154"/>
              <a:gd name="connsiteX47" fmla="*/ 8917647 w 9288370"/>
              <a:gd name="connsiteY47" fmla="*/ 112232 h 1858154"/>
              <a:gd name="connsiteX48" fmla="*/ 9182272 w 9288370"/>
              <a:gd name="connsiteY48" fmla="*/ 37171 h 1858154"/>
              <a:gd name="connsiteX49" fmla="*/ 9232990 w 9288370"/>
              <a:gd name="connsiteY49" fmla="*/ 24074 h 1858154"/>
              <a:gd name="connsiteX50" fmla="*/ 9288370 w 9288370"/>
              <a:gd name="connsiteY50" fmla="*/ 0 h 1858154"/>
              <a:gd name="connsiteX51" fmla="*/ 0 w 9288370"/>
              <a:gd name="connsiteY51" fmla="*/ 0 h 1858154"/>
              <a:gd name="connsiteX52" fmla="*/ 0 w 9288370"/>
              <a:gd name="connsiteY52" fmla="*/ 1858154 h 1858154"/>
              <a:gd name="connsiteX0" fmla="*/ 0 w 9288370"/>
              <a:gd name="connsiteY0" fmla="*/ 1858154 h 1858154"/>
              <a:gd name="connsiteX1" fmla="*/ 1049 w 9288370"/>
              <a:gd name="connsiteY1" fmla="*/ 1857909 h 1858154"/>
              <a:gd name="connsiteX2" fmla="*/ 172940 w 9288370"/>
              <a:gd name="connsiteY2" fmla="*/ 1764711 h 1858154"/>
              <a:gd name="connsiteX3" fmla="*/ 338948 w 9288370"/>
              <a:gd name="connsiteY3" fmla="*/ 1710964 h 1858154"/>
              <a:gd name="connsiteX4" fmla="*/ 535500 w 9288370"/>
              <a:gd name="connsiteY4" fmla="*/ 1645986 h 1858154"/>
              <a:gd name="connsiteX5" fmla="*/ 717636 w 9288370"/>
              <a:gd name="connsiteY5" fmla="*/ 1599045 h 1858154"/>
              <a:gd name="connsiteX6" fmla="*/ 1086577 w 9288370"/>
              <a:gd name="connsiteY6" fmla="*/ 1505147 h 1858154"/>
              <a:gd name="connsiteX7" fmla="*/ 1604999 w 9288370"/>
              <a:gd name="connsiteY7" fmla="*/ 1513599 h 1858154"/>
              <a:gd name="connsiteX8" fmla="*/ 1717911 w 9288370"/>
              <a:gd name="connsiteY8" fmla="*/ 1497764 h 1858154"/>
              <a:gd name="connsiteX9" fmla="*/ 2101780 w 9288370"/>
              <a:gd name="connsiteY9" fmla="*/ 1409907 h 1858154"/>
              <a:gd name="connsiteX10" fmla="*/ 2244830 w 9288370"/>
              <a:gd name="connsiteY10" fmla="*/ 1388540 h 1858154"/>
              <a:gd name="connsiteX11" fmla="*/ 2428648 w 9288370"/>
              <a:gd name="connsiteY11" fmla="*/ 1372736 h 1858154"/>
              <a:gd name="connsiteX12" fmla="*/ 2645882 w 9288370"/>
              <a:gd name="connsiteY12" fmla="*/ 1341971 h 1858154"/>
              <a:gd name="connsiteX13" fmla="*/ 2707413 w 9288370"/>
              <a:gd name="connsiteY13" fmla="*/ 1347156 h 1858154"/>
              <a:gd name="connsiteX14" fmla="*/ 2843134 w 9288370"/>
              <a:gd name="connsiteY14" fmla="*/ 1323561 h 1858154"/>
              <a:gd name="connsiteX15" fmla="*/ 2923804 w 9288370"/>
              <a:gd name="connsiteY15" fmla="*/ 1314224 h 1858154"/>
              <a:gd name="connsiteX16" fmla="*/ 2953618 w 9288370"/>
              <a:gd name="connsiteY16" fmla="*/ 1318186 h 1858154"/>
              <a:gd name="connsiteX17" fmla="*/ 2995816 w 9288370"/>
              <a:gd name="connsiteY17" fmla="*/ 1318670 h 1858154"/>
              <a:gd name="connsiteX18" fmla="*/ 3444611 w 9288370"/>
              <a:gd name="connsiteY18" fmla="*/ 1236739 h 1858154"/>
              <a:gd name="connsiteX19" fmla="*/ 3925616 w 9288370"/>
              <a:gd name="connsiteY19" fmla="*/ 1253751 h 1858154"/>
              <a:gd name="connsiteX20" fmla="*/ 3995849 w 9288370"/>
              <a:gd name="connsiteY20" fmla="*/ 1272939 h 1858154"/>
              <a:gd name="connsiteX21" fmla="*/ 4190310 w 9288370"/>
              <a:gd name="connsiteY21" fmla="*/ 1307786 h 1858154"/>
              <a:gd name="connsiteX22" fmla="*/ 4575478 w 9288370"/>
              <a:gd name="connsiteY22" fmla="*/ 1261726 h 1858154"/>
              <a:gd name="connsiteX23" fmla="*/ 4650026 w 9288370"/>
              <a:gd name="connsiteY23" fmla="*/ 1265798 h 1858154"/>
              <a:gd name="connsiteX24" fmla="*/ 4792008 w 9288370"/>
              <a:gd name="connsiteY24" fmla="*/ 1243899 h 1858154"/>
              <a:gd name="connsiteX25" fmla="*/ 4954126 w 9288370"/>
              <a:gd name="connsiteY25" fmla="*/ 1204617 h 1858154"/>
              <a:gd name="connsiteX26" fmla="*/ 5309678 w 9288370"/>
              <a:gd name="connsiteY26" fmla="*/ 1128278 h 1858154"/>
              <a:gd name="connsiteX27" fmla="*/ 5474724 w 9288370"/>
              <a:gd name="connsiteY27" fmla="*/ 1091167 h 1858154"/>
              <a:gd name="connsiteX28" fmla="*/ 5776618 w 9288370"/>
              <a:gd name="connsiteY28" fmla="*/ 1053037 h 1858154"/>
              <a:gd name="connsiteX29" fmla="*/ 5785786 w 9288370"/>
              <a:gd name="connsiteY29" fmla="*/ 1051213 h 1858154"/>
              <a:gd name="connsiteX30" fmla="*/ 5829381 w 9288370"/>
              <a:gd name="connsiteY30" fmla="*/ 1046878 h 1858154"/>
              <a:gd name="connsiteX31" fmla="*/ 5943596 w 9288370"/>
              <a:gd name="connsiteY31" fmla="*/ 1043237 h 1858154"/>
              <a:gd name="connsiteX32" fmla="*/ 5985730 w 9288370"/>
              <a:gd name="connsiteY32" fmla="*/ 1035396 h 1858154"/>
              <a:gd name="connsiteX33" fmla="*/ 6103109 w 9288370"/>
              <a:gd name="connsiteY33" fmla="*/ 1019019 h 1858154"/>
              <a:gd name="connsiteX34" fmla="*/ 6222406 w 9288370"/>
              <a:gd name="connsiteY34" fmla="*/ 985341 h 1858154"/>
              <a:gd name="connsiteX35" fmla="*/ 6598672 w 9288370"/>
              <a:gd name="connsiteY35" fmla="*/ 902062 h 1858154"/>
              <a:gd name="connsiteX36" fmla="*/ 6766149 w 9288370"/>
              <a:gd name="connsiteY36" fmla="*/ 846132 h 1858154"/>
              <a:gd name="connsiteX37" fmla="*/ 6886312 w 9288370"/>
              <a:gd name="connsiteY37" fmla="*/ 781877 h 1858154"/>
              <a:gd name="connsiteX38" fmla="*/ 7006457 w 9288370"/>
              <a:gd name="connsiteY38" fmla="*/ 699758 h 1858154"/>
              <a:gd name="connsiteX39" fmla="*/ 7231643 w 9288370"/>
              <a:gd name="connsiteY39" fmla="*/ 640778 h 1858154"/>
              <a:gd name="connsiteX40" fmla="*/ 7363123 w 9288370"/>
              <a:gd name="connsiteY40" fmla="*/ 593682 h 1858154"/>
              <a:gd name="connsiteX41" fmla="*/ 7588368 w 9288370"/>
              <a:gd name="connsiteY41" fmla="*/ 531129 h 1858154"/>
              <a:gd name="connsiteX42" fmla="*/ 7952094 w 9288370"/>
              <a:gd name="connsiteY42" fmla="*/ 409302 h 1858154"/>
              <a:gd name="connsiteX43" fmla="*/ 8231938 w 9288370"/>
              <a:gd name="connsiteY43" fmla="*/ 259259 h 1858154"/>
              <a:gd name="connsiteX44" fmla="*/ 8428864 w 9288370"/>
              <a:gd name="connsiteY44" fmla="*/ 208471 h 1858154"/>
              <a:gd name="connsiteX45" fmla="*/ 8616510 w 9288370"/>
              <a:gd name="connsiteY45" fmla="*/ 161973 h 1858154"/>
              <a:gd name="connsiteX46" fmla="*/ 8826766 w 9288370"/>
              <a:gd name="connsiteY46" fmla="*/ 152111 h 1858154"/>
              <a:gd name="connsiteX47" fmla="*/ 8917647 w 9288370"/>
              <a:gd name="connsiteY47" fmla="*/ 112232 h 1858154"/>
              <a:gd name="connsiteX48" fmla="*/ 9182272 w 9288370"/>
              <a:gd name="connsiteY48" fmla="*/ 37171 h 1858154"/>
              <a:gd name="connsiteX49" fmla="*/ 9232990 w 9288370"/>
              <a:gd name="connsiteY49" fmla="*/ 24074 h 1858154"/>
              <a:gd name="connsiteX50" fmla="*/ 9288370 w 9288370"/>
              <a:gd name="connsiteY50" fmla="*/ 0 h 1858154"/>
              <a:gd name="connsiteX51" fmla="*/ 0 w 9288370"/>
              <a:gd name="connsiteY51" fmla="*/ 0 h 1858154"/>
              <a:gd name="connsiteX52" fmla="*/ 0 w 9288370"/>
              <a:gd name="connsiteY52" fmla="*/ 1858154 h 18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288370" h="1858154">
                <a:moveTo>
                  <a:pt x="0" y="1858154"/>
                </a:moveTo>
                <a:lnTo>
                  <a:pt x="1049" y="1857909"/>
                </a:lnTo>
                <a:cubicBezTo>
                  <a:pt x="74675" y="1831386"/>
                  <a:pt x="21048" y="1865568"/>
                  <a:pt x="172940" y="1764711"/>
                </a:cubicBezTo>
                <a:cubicBezTo>
                  <a:pt x="311483" y="1711511"/>
                  <a:pt x="169495" y="1729979"/>
                  <a:pt x="338948" y="1710964"/>
                </a:cubicBezTo>
                <a:cubicBezTo>
                  <a:pt x="385385" y="1705560"/>
                  <a:pt x="461234" y="1665690"/>
                  <a:pt x="535500" y="1645986"/>
                </a:cubicBezTo>
                <a:cubicBezTo>
                  <a:pt x="594561" y="1643179"/>
                  <a:pt x="628315" y="1617973"/>
                  <a:pt x="717636" y="1599045"/>
                </a:cubicBezTo>
                <a:lnTo>
                  <a:pt x="1086577" y="1505147"/>
                </a:lnTo>
                <a:lnTo>
                  <a:pt x="1604999" y="1513599"/>
                </a:lnTo>
                <a:lnTo>
                  <a:pt x="1717911" y="1497764"/>
                </a:lnTo>
                <a:cubicBezTo>
                  <a:pt x="1800708" y="1480482"/>
                  <a:pt x="2013960" y="1428111"/>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77648" y="1305096"/>
                  <a:pt x="3335568" y="1253614"/>
                  <a:pt x="3444611" y="1236739"/>
                </a:cubicBezTo>
                <a:cubicBezTo>
                  <a:pt x="3599578" y="1225919"/>
                  <a:pt x="3833743" y="1247718"/>
                  <a:pt x="3925616" y="1253751"/>
                </a:cubicBezTo>
                <a:cubicBezTo>
                  <a:pt x="3973615" y="1258954"/>
                  <a:pt x="3951733" y="1263933"/>
                  <a:pt x="3995849" y="1272939"/>
                </a:cubicBezTo>
                <a:cubicBezTo>
                  <a:pt x="4035170" y="1280272"/>
                  <a:pt x="4151284" y="1302685"/>
                  <a:pt x="4190310" y="1307786"/>
                </a:cubicBezTo>
                <a:cubicBezTo>
                  <a:pt x="4286915" y="1305917"/>
                  <a:pt x="4498859" y="1268724"/>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776618" y="1053037"/>
                </a:ln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828622" y="816303"/>
                  <a:pt x="6844288" y="800250"/>
                  <a:pt x="6886312" y="781877"/>
                </a:cubicBezTo>
                <a:cubicBezTo>
                  <a:pt x="6904346" y="770915"/>
                  <a:pt x="6974811" y="693660"/>
                  <a:pt x="7006457" y="699758"/>
                </a:cubicBezTo>
                <a:cubicBezTo>
                  <a:pt x="7015878" y="688760"/>
                  <a:pt x="7169942" y="678731"/>
                  <a:pt x="7231643" y="640778"/>
                </a:cubicBezTo>
                <a:cubicBezTo>
                  <a:pt x="7291087" y="623099"/>
                  <a:pt x="7308597" y="611957"/>
                  <a:pt x="7363123" y="593682"/>
                </a:cubicBezTo>
                <a:cubicBezTo>
                  <a:pt x="7401879" y="595559"/>
                  <a:pt x="7517574" y="550445"/>
                  <a:pt x="7588368" y="531129"/>
                </a:cubicBezTo>
                <a:cubicBezTo>
                  <a:pt x="7669636" y="521516"/>
                  <a:pt x="7844833" y="454614"/>
                  <a:pt x="7952094" y="409302"/>
                </a:cubicBezTo>
                <a:cubicBezTo>
                  <a:pt x="8059356" y="363990"/>
                  <a:pt x="8146910" y="253405"/>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lnTo>
                  <a:pt x="0" y="1858154"/>
                </a:ln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2">
            <a:extLst>
              <a:ext uri="{FF2B5EF4-FFF2-40B4-BE49-F238E27FC236}">
                <a16:creationId xmlns:a16="http://schemas.microsoft.com/office/drawing/2014/main" id="{858CF3DF-0183-419B-93BB-68C620D83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391900" cy="6542709"/>
          </a:xfrm>
          <a:custGeom>
            <a:avLst/>
            <a:gdLst>
              <a:gd name="connsiteX0" fmla="*/ 11391900 w 11391900"/>
              <a:gd name="connsiteY0" fmla="*/ 0 h 6542709"/>
              <a:gd name="connsiteX1" fmla="*/ 214241 w 11391900"/>
              <a:gd name="connsiteY1" fmla="*/ 0 h 6542709"/>
              <a:gd name="connsiteX2" fmla="*/ 0 w 11391900"/>
              <a:gd name="connsiteY2" fmla="*/ 6163678 h 6542709"/>
              <a:gd name="connsiteX3" fmla="*/ 11391900 w 11391900"/>
              <a:gd name="connsiteY3" fmla="*/ 6542709 h 6542709"/>
            </a:gdLst>
            <a:ahLst/>
            <a:cxnLst>
              <a:cxn ang="0">
                <a:pos x="connsiteX0" y="connsiteY0"/>
              </a:cxn>
              <a:cxn ang="0">
                <a:pos x="connsiteX1" y="connsiteY1"/>
              </a:cxn>
              <a:cxn ang="0">
                <a:pos x="connsiteX2" y="connsiteY2"/>
              </a:cxn>
              <a:cxn ang="0">
                <a:pos x="connsiteX3" y="connsiteY3"/>
              </a:cxn>
            </a:cxnLst>
            <a:rect l="l" t="t" r="r" b="b"/>
            <a:pathLst>
              <a:path w="11391900" h="6542709">
                <a:moveTo>
                  <a:pt x="11391900" y="0"/>
                </a:moveTo>
                <a:lnTo>
                  <a:pt x="214241" y="0"/>
                </a:lnTo>
                <a:lnTo>
                  <a:pt x="0" y="6163678"/>
                </a:lnTo>
                <a:lnTo>
                  <a:pt x="11391900" y="6542709"/>
                </a:lnTo>
                <a:close/>
              </a:path>
            </a:pathLst>
          </a:custGeom>
          <a:solidFill>
            <a:srgbClr val="EFEEE9"/>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3" descr="Colored pencils inside a pencil holder which is on top of a wood table">
            <a:extLst>
              <a:ext uri="{FF2B5EF4-FFF2-40B4-BE49-F238E27FC236}">
                <a16:creationId xmlns:a16="http://schemas.microsoft.com/office/drawing/2014/main" id="{7EF9678C-785C-0682-E1A9-9CF0D34B113F}"/>
              </a:ext>
            </a:extLst>
          </p:cNvPr>
          <p:cNvPicPr>
            <a:picLocks noChangeAspect="1"/>
          </p:cNvPicPr>
          <p:nvPr/>
        </p:nvPicPr>
        <p:blipFill rotWithShape="1">
          <a:blip r:embed="rId3"/>
          <a:srcRect t="14820" r="-1" b="-1"/>
          <a:stretch/>
        </p:blipFill>
        <p:spPr>
          <a:xfrm>
            <a:off x="20" y="10"/>
            <a:ext cx="11244875" cy="6393594"/>
          </a:xfrm>
          <a:custGeom>
            <a:avLst/>
            <a:gdLst/>
            <a:ahLst/>
            <a:cxnLst/>
            <a:rect l="l" t="t" r="r" b="b"/>
            <a:pathLst>
              <a:path w="11244895" h="6393604">
                <a:moveTo>
                  <a:pt x="0" y="0"/>
                </a:moveTo>
                <a:lnTo>
                  <a:pt x="11024882" y="0"/>
                </a:lnTo>
                <a:lnTo>
                  <a:pt x="11244874" y="5980202"/>
                </a:lnTo>
                <a:cubicBezTo>
                  <a:pt x="11245230" y="5990765"/>
                  <a:pt x="11241062" y="6000472"/>
                  <a:pt x="11234024" y="6007639"/>
                </a:cubicBezTo>
                <a:lnTo>
                  <a:pt x="11206188" y="6019725"/>
                </a:lnTo>
                <a:cubicBezTo>
                  <a:pt x="11206216" y="6020500"/>
                  <a:pt x="11206246" y="6021274"/>
                  <a:pt x="11206274" y="6022049"/>
                </a:cubicBezTo>
                <a:lnTo>
                  <a:pt x="10574878" y="6042984"/>
                </a:lnTo>
                <a:lnTo>
                  <a:pt x="10558875" y="6047706"/>
                </a:lnTo>
                <a:cubicBezTo>
                  <a:pt x="10550278" y="6049738"/>
                  <a:pt x="10538428" y="6051751"/>
                  <a:pt x="10520436" y="6053193"/>
                </a:cubicBezTo>
                <a:cubicBezTo>
                  <a:pt x="10475138" y="6040706"/>
                  <a:pt x="10418243" y="6076360"/>
                  <a:pt x="10361896" y="6059419"/>
                </a:cubicBezTo>
                <a:cubicBezTo>
                  <a:pt x="10341403" y="6055542"/>
                  <a:pt x="10279362" y="6057956"/>
                  <a:pt x="10268486" y="6067189"/>
                </a:cubicBezTo>
                <a:cubicBezTo>
                  <a:pt x="10255727" y="6069499"/>
                  <a:pt x="10240317" y="6066803"/>
                  <a:pt x="10235276" y="6076493"/>
                </a:cubicBezTo>
                <a:cubicBezTo>
                  <a:pt x="10226520" y="6088232"/>
                  <a:pt x="10179594" y="6071903"/>
                  <a:pt x="10187365" y="6085214"/>
                </a:cubicBezTo>
                <a:cubicBezTo>
                  <a:pt x="10154086" y="6074061"/>
                  <a:pt x="10130952" y="6098795"/>
                  <a:pt x="10104570" y="6105527"/>
                </a:cubicBezTo>
                <a:lnTo>
                  <a:pt x="10024444" y="6115758"/>
                </a:lnTo>
                <a:lnTo>
                  <a:pt x="9970441" y="6119015"/>
                </a:lnTo>
                <a:lnTo>
                  <a:pt x="9962588" y="6118985"/>
                </a:lnTo>
                <a:lnTo>
                  <a:pt x="9897357" y="6110779"/>
                </a:lnTo>
                <a:cubicBezTo>
                  <a:pt x="9895915" y="6112721"/>
                  <a:pt x="9893945" y="6114547"/>
                  <a:pt x="9891504" y="6116195"/>
                </a:cubicBezTo>
                <a:lnTo>
                  <a:pt x="9871379" y="6122185"/>
                </a:lnTo>
                <a:lnTo>
                  <a:pt x="9853740" y="6116538"/>
                </a:lnTo>
                <a:lnTo>
                  <a:pt x="9771804" y="6108146"/>
                </a:lnTo>
                <a:lnTo>
                  <a:pt x="9652162" y="6101878"/>
                </a:lnTo>
                <a:lnTo>
                  <a:pt x="9633903" y="6096074"/>
                </a:lnTo>
                <a:cubicBezTo>
                  <a:pt x="9592509" y="6090410"/>
                  <a:pt x="9543168" y="6099341"/>
                  <a:pt x="9516360" y="6084309"/>
                </a:cubicBezTo>
                <a:lnTo>
                  <a:pt x="9454893" y="6083927"/>
                </a:lnTo>
                <a:lnTo>
                  <a:pt x="9448281" y="6090004"/>
                </a:lnTo>
                <a:lnTo>
                  <a:pt x="9430107" y="6089060"/>
                </a:lnTo>
                <a:lnTo>
                  <a:pt x="9425264" y="6090092"/>
                </a:lnTo>
                <a:cubicBezTo>
                  <a:pt x="9416026" y="6092092"/>
                  <a:pt x="9406854" y="6093861"/>
                  <a:pt x="9397520" y="6094724"/>
                </a:cubicBezTo>
                <a:cubicBezTo>
                  <a:pt x="9398304" y="6089168"/>
                  <a:pt x="9396028" y="6085782"/>
                  <a:pt x="9391940" y="6083785"/>
                </a:cubicBezTo>
                <a:lnTo>
                  <a:pt x="9383661" y="6082480"/>
                </a:lnTo>
                <a:lnTo>
                  <a:pt x="9082566" y="6092463"/>
                </a:lnTo>
                <a:lnTo>
                  <a:pt x="9057129" y="6103516"/>
                </a:lnTo>
                <a:lnTo>
                  <a:pt x="8977002" y="6113748"/>
                </a:lnTo>
                <a:lnTo>
                  <a:pt x="8922998" y="6117005"/>
                </a:lnTo>
                <a:lnTo>
                  <a:pt x="8915145" y="6116975"/>
                </a:lnTo>
                <a:lnTo>
                  <a:pt x="8849913" y="6108769"/>
                </a:lnTo>
                <a:cubicBezTo>
                  <a:pt x="8848472" y="6110709"/>
                  <a:pt x="8846502" y="6112536"/>
                  <a:pt x="8844062" y="6114185"/>
                </a:cubicBezTo>
                <a:lnTo>
                  <a:pt x="8823936" y="6120175"/>
                </a:lnTo>
                <a:lnTo>
                  <a:pt x="8806296" y="6114528"/>
                </a:lnTo>
                <a:lnTo>
                  <a:pt x="8724361" y="6106136"/>
                </a:lnTo>
                <a:lnTo>
                  <a:pt x="8703362" y="6105036"/>
                </a:lnTo>
                <a:lnTo>
                  <a:pt x="7828889" y="6134030"/>
                </a:lnTo>
                <a:lnTo>
                  <a:pt x="7072945" y="6159094"/>
                </a:lnTo>
                <a:lnTo>
                  <a:pt x="6575033" y="6175603"/>
                </a:lnTo>
                <a:lnTo>
                  <a:pt x="6535251" y="6177101"/>
                </a:lnTo>
                <a:cubicBezTo>
                  <a:pt x="6544375" y="6185039"/>
                  <a:pt x="6360160" y="6189774"/>
                  <a:pt x="6293471" y="6185203"/>
                </a:cubicBezTo>
                <a:lnTo>
                  <a:pt x="6291786" y="6184994"/>
                </a:lnTo>
                <a:lnTo>
                  <a:pt x="3497393" y="6277645"/>
                </a:lnTo>
                <a:lnTo>
                  <a:pt x="0" y="6393604"/>
                </a:lnTo>
                <a:close/>
              </a:path>
            </a:pathLst>
          </a:custGeom>
        </p:spPr>
      </p:pic>
      <p:sp>
        <p:nvSpPr>
          <p:cNvPr id="27" name="Freeform: Shape 14">
            <a:extLst>
              <a:ext uri="{FF2B5EF4-FFF2-40B4-BE49-F238E27FC236}">
                <a16:creationId xmlns:a16="http://schemas.microsoft.com/office/drawing/2014/main" id="{51CFAF5C-B656-4964-BB14-3E870B286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454463"/>
            <a:ext cx="11244895" cy="2939141"/>
          </a:xfrm>
          <a:custGeom>
            <a:avLst/>
            <a:gdLst>
              <a:gd name="connsiteX0" fmla="*/ 215404 w 10676609"/>
              <a:gd name="connsiteY0" fmla="*/ 0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109133 w 10676609"/>
              <a:gd name="connsiteY51" fmla="*/ 3041977 h 6579963"/>
              <a:gd name="connsiteX52" fmla="*/ 114182 w 10676609"/>
              <a:gd name="connsiteY52" fmla="*/ 3032927 h 6579963"/>
              <a:gd name="connsiteX53" fmla="*/ 109890 w 10676609"/>
              <a:gd name="connsiteY53" fmla="*/ 3021493 h 6579963"/>
              <a:gd name="connsiteX0" fmla="*/ 215404 w 10676609"/>
              <a:gd name="connsiteY0" fmla="*/ 0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109133 w 10676609"/>
              <a:gd name="connsiteY51" fmla="*/ 3041977 h 6579963"/>
              <a:gd name="connsiteX52" fmla="*/ 114182 w 10676609"/>
              <a:gd name="connsiteY52" fmla="*/ 3032927 h 6579963"/>
              <a:gd name="connsiteX53" fmla="*/ 215404 w 10676609"/>
              <a:gd name="connsiteY53" fmla="*/ 0 h 6579963"/>
              <a:gd name="connsiteX0" fmla="*/ 215404 w 10676609"/>
              <a:gd name="connsiteY0" fmla="*/ 0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109133 w 10676609"/>
              <a:gd name="connsiteY51" fmla="*/ 3041977 h 6579963"/>
              <a:gd name="connsiteX52" fmla="*/ 215404 w 10676609"/>
              <a:gd name="connsiteY52" fmla="*/ 0 h 6579963"/>
              <a:gd name="connsiteX0" fmla="*/ 215404 w 10676609"/>
              <a:gd name="connsiteY0" fmla="*/ 0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215404 w 10676609"/>
              <a:gd name="connsiteY51" fmla="*/ 0 h 6579963"/>
              <a:gd name="connsiteX0" fmla="*/ 87963 w 10676609"/>
              <a:gd name="connsiteY0" fmla="*/ 3640822 h 6579963"/>
              <a:gd name="connsiteX1" fmla="*/ 10676609 w 10676609"/>
              <a:gd name="connsiteY1" fmla="*/ 0 h 6579963"/>
              <a:gd name="connsiteX2" fmla="*/ 10676609 w 10676609"/>
              <a:gd name="connsiteY2" fmla="*/ 6579963 h 6579963"/>
              <a:gd name="connsiteX3" fmla="*/ 7355965 w 10676609"/>
              <a:gd name="connsiteY3" fmla="*/ 6464004 h 6579963"/>
              <a:gd name="connsiteX4" fmla="*/ 4702793 w 10676609"/>
              <a:gd name="connsiteY4" fmla="*/ 6371353 h 6579963"/>
              <a:gd name="connsiteX5" fmla="*/ 4701193 w 10676609"/>
              <a:gd name="connsiteY5" fmla="*/ 6371562 h 6579963"/>
              <a:gd name="connsiteX6" fmla="*/ 4471632 w 10676609"/>
              <a:gd name="connsiteY6" fmla="*/ 6363460 h 6579963"/>
              <a:gd name="connsiteX7" fmla="*/ 4433860 w 10676609"/>
              <a:gd name="connsiteY7" fmla="*/ 6361962 h 6579963"/>
              <a:gd name="connsiteX8" fmla="*/ 3961111 w 10676609"/>
              <a:gd name="connsiteY8" fmla="*/ 6345453 h 6579963"/>
              <a:gd name="connsiteX9" fmla="*/ 3243371 w 10676609"/>
              <a:gd name="connsiteY9" fmla="*/ 6320389 h 6579963"/>
              <a:gd name="connsiteX10" fmla="*/ 2413091 w 10676609"/>
              <a:gd name="connsiteY10" fmla="*/ 6291395 h 6579963"/>
              <a:gd name="connsiteX11" fmla="*/ 2393153 w 10676609"/>
              <a:gd name="connsiteY11" fmla="*/ 6292495 h 6579963"/>
              <a:gd name="connsiteX12" fmla="*/ 2315359 w 10676609"/>
              <a:gd name="connsiteY12" fmla="*/ 6300887 h 6579963"/>
              <a:gd name="connsiteX13" fmla="*/ 2298610 w 10676609"/>
              <a:gd name="connsiteY13" fmla="*/ 6306534 h 6579963"/>
              <a:gd name="connsiteX14" fmla="*/ 2279502 w 10676609"/>
              <a:gd name="connsiteY14" fmla="*/ 6300544 h 6579963"/>
              <a:gd name="connsiteX15" fmla="*/ 2273946 w 10676609"/>
              <a:gd name="connsiteY15" fmla="*/ 6295128 h 6579963"/>
              <a:gd name="connsiteX16" fmla="*/ 2212011 w 10676609"/>
              <a:gd name="connsiteY16" fmla="*/ 6303334 h 6579963"/>
              <a:gd name="connsiteX17" fmla="*/ 2204555 w 10676609"/>
              <a:gd name="connsiteY17" fmla="*/ 6303364 h 6579963"/>
              <a:gd name="connsiteX18" fmla="*/ 2153280 w 10676609"/>
              <a:gd name="connsiteY18" fmla="*/ 6300107 h 6579963"/>
              <a:gd name="connsiteX19" fmla="*/ 2077202 w 10676609"/>
              <a:gd name="connsiteY19" fmla="*/ 6289875 h 6579963"/>
              <a:gd name="connsiteX20" fmla="*/ 2053051 w 10676609"/>
              <a:gd name="connsiteY20" fmla="*/ 6278822 h 6579963"/>
              <a:gd name="connsiteX21" fmla="*/ 1767172 w 10676609"/>
              <a:gd name="connsiteY21" fmla="*/ 6268839 h 6579963"/>
              <a:gd name="connsiteX22" fmla="*/ 1759312 w 10676609"/>
              <a:gd name="connsiteY22" fmla="*/ 6270144 h 6579963"/>
              <a:gd name="connsiteX23" fmla="*/ 1754014 w 10676609"/>
              <a:gd name="connsiteY23" fmla="*/ 6281083 h 6579963"/>
              <a:gd name="connsiteX24" fmla="*/ 1727672 w 10676609"/>
              <a:gd name="connsiteY24" fmla="*/ 6276451 h 6579963"/>
              <a:gd name="connsiteX25" fmla="*/ 1723074 w 10676609"/>
              <a:gd name="connsiteY25" fmla="*/ 6275419 h 6579963"/>
              <a:gd name="connsiteX26" fmla="*/ 1705818 w 10676609"/>
              <a:gd name="connsiteY26" fmla="*/ 6276363 h 6579963"/>
              <a:gd name="connsiteX27" fmla="*/ 1699540 w 10676609"/>
              <a:gd name="connsiteY27" fmla="*/ 6270286 h 6579963"/>
              <a:gd name="connsiteX28" fmla="*/ 1641180 w 10676609"/>
              <a:gd name="connsiteY28" fmla="*/ 6270668 h 6579963"/>
              <a:gd name="connsiteX29" fmla="*/ 1529577 w 10676609"/>
              <a:gd name="connsiteY29" fmla="*/ 6282433 h 6579963"/>
              <a:gd name="connsiteX30" fmla="*/ 1512241 w 10676609"/>
              <a:gd name="connsiteY30" fmla="*/ 6288237 h 6579963"/>
              <a:gd name="connsiteX31" fmla="*/ 1398645 w 10676609"/>
              <a:gd name="connsiteY31" fmla="*/ 6294505 h 6579963"/>
              <a:gd name="connsiteX32" fmla="*/ 1320850 w 10676609"/>
              <a:gd name="connsiteY32" fmla="*/ 6302897 h 6579963"/>
              <a:gd name="connsiteX33" fmla="*/ 1304102 w 10676609"/>
              <a:gd name="connsiteY33" fmla="*/ 6308544 h 6579963"/>
              <a:gd name="connsiteX34" fmla="*/ 1284994 w 10676609"/>
              <a:gd name="connsiteY34" fmla="*/ 6302554 h 6579963"/>
              <a:gd name="connsiteX35" fmla="*/ 1279437 w 10676609"/>
              <a:gd name="connsiteY35" fmla="*/ 6297138 h 6579963"/>
              <a:gd name="connsiteX36" fmla="*/ 1217503 w 10676609"/>
              <a:gd name="connsiteY36" fmla="*/ 6305344 h 6579963"/>
              <a:gd name="connsiteX37" fmla="*/ 1210047 w 10676609"/>
              <a:gd name="connsiteY37" fmla="*/ 6305374 h 6579963"/>
              <a:gd name="connsiteX38" fmla="*/ 1158773 w 10676609"/>
              <a:gd name="connsiteY38" fmla="*/ 6302117 h 6579963"/>
              <a:gd name="connsiteX39" fmla="*/ 1082696 w 10676609"/>
              <a:gd name="connsiteY39" fmla="*/ 6291886 h 6579963"/>
              <a:gd name="connsiteX40" fmla="*/ 1004085 w 10676609"/>
              <a:gd name="connsiteY40" fmla="*/ 6271573 h 6579963"/>
              <a:gd name="connsiteX41" fmla="*/ 958596 w 10676609"/>
              <a:gd name="connsiteY41" fmla="*/ 6262852 h 6579963"/>
              <a:gd name="connsiteX42" fmla="*/ 927064 w 10676609"/>
              <a:gd name="connsiteY42" fmla="*/ 6253548 h 6579963"/>
              <a:gd name="connsiteX43" fmla="*/ 838375 w 10676609"/>
              <a:gd name="connsiteY43" fmla="*/ 6245778 h 6579963"/>
              <a:gd name="connsiteX44" fmla="*/ 687847 w 10676609"/>
              <a:gd name="connsiteY44" fmla="*/ 6239552 h 6579963"/>
              <a:gd name="connsiteX45" fmla="*/ 651350 w 10676609"/>
              <a:gd name="connsiteY45" fmla="*/ 6234065 h 6579963"/>
              <a:gd name="connsiteX46" fmla="*/ 636156 w 10676609"/>
              <a:gd name="connsiteY46" fmla="*/ 6229343 h 6579963"/>
              <a:gd name="connsiteX47" fmla="*/ 36669 w 10676609"/>
              <a:gd name="connsiteY47" fmla="*/ 6208408 h 6579963"/>
              <a:gd name="connsiteX48" fmla="*/ 36751 w 10676609"/>
              <a:gd name="connsiteY48" fmla="*/ 6206084 h 6579963"/>
              <a:gd name="connsiteX49" fmla="*/ 10322 w 10676609"/>
              <a:gd name="connsiteY49" fmla="*/ 6193998 h 6579963"/>
              <a:gd name="connsiteX50" fmla="*/ 20 w 10676609"/>
              <a:gd name="connsiteY50" fmla="*/ 6166561 h 6579963"/>
              <a:gd name="connsiteX51" fmla="*/ 87963 w 10676609"/>
              <a:gd name="connsiteY51" fmla="*/ 3640822 h 6579963"/>
              <a:gd name="connsiteX0" fmla="*/ 87963 w 10676609"/>
              <a:gd name="connsiteY0" fmla="*/ 0 h 2939141"/>
              <a:gd name="connsiteX1" fmla="*/ 10676609 w 10676609"/>
              <a:gd name="connsiteY1" fmla="*/ 0 h 2939141"/>
              <a:gd name="connsiteX2" fmla="*/ 10676609 w 10676609"/>
              <a:gd name="connsiteY2" fmla="*/ 2939141 h 2939141"/>
              <a:gd name="connsiteX3" fmla="*/ 7355965 w 10676609"/>
              <a:gd name="connsiteY3" fmla="*/ 2823182 h 2939141"/>
              <a:gd name="connsiteX4" fmla="*/ 4702793 w 10676609"/>
              <a:gd name="connsiteY4" fmla="*/ 2730531 h 2939141"/>
              <a:gd name="connsiteX5" fmla="*/ 4701193 w 10676609"/>
              <a:gd name="connsiteY5" fmla="*/ 2730740 h 2939141"/>
              <a:gd name="connsiteX6" fmla="*/ 4471632 w 10676609"/>
              <a:gd name="connsiteY6" fmla="*/ 2722638 h 2939141"/>
              <a:gd name="connsiteX7" fmla="*/ 4433860 w 10676609"/>
              <a:gd name="connsiteY7" fmla="*/ 2721140 h 2939141"/>
              <a:gd name="connsiteX8" fmla="*/ 3961111 w 10676609"/>
              <a:gd name="connsiteY8" fmla="*/ 2704631 h 2939141"/>
              <a:gd name="connsiteX9" fmla="*/ 3243371 w 10676609"/>
              <a:gd name="connsiteY9" fmla="*/ 2679567 h 2939141"/>
              <a:gd name="connsiteX10" fmla="*/ 2413091 w 10676609"/>
              <a:gd name="connsiteY10" fmla="*/ 2650573 h 2939141"/>
              <a:gd name="connsiteX11" fmla="*/ 2393153 w 10676609"/>
              <a:gd name="connsiteY11" fmla="*/ 2651673 h 2939141"/>
              <a:gd name="connsiteX12" fmla="*/ 2315359 w 10676609"/>
              <a:gd name="connsiteY12" fmla="*/ 2660065 h 2939141"/>
              <a:gd name="connsiteX13" fmla="*/ 2298610 w 10676609"/>
              <a:gd name="connsiteY13" fmla="*/ 2665712 h 2939141"/>
              <a:gd name="connsiteX14" fmla="*/ 2279502 w 10676609"/>
              <a:gd name="connsiteY14" fmla="*/ 2659722 h 2939141"/>
              <a:gd name="connsiteX15" fmla="*/ 2273946 w 10676609"/>
              <a:gd name="connsiteY15" fmla="*/ 2654306 h 2939141"/>
              <a:gd name="connsiteX16" fmla="*/ 2212011 w 10676609"/>
              <a:gd name="connsiteY16" fmla="*/ 2662512 h 2939141"/>
              <a:gd name="connsiteX17" fmla="*/ 2204555 w 10676609"/>
              <a:gd name="connsiteY17" fmla="*/ 2662542 h 2939141"/>
              <a:gd name="connsiteX18" fmla="*/ 2153280 w 10676609"/>
              <a:gd name="connsiteY18" fmla="*/ 2659285 h 2939141"/>
              <a:gd name="connsiteX19" fmla="*/ 2077202 w 10676609"/>
              <a:gd name="connsiteY19" fmla="*/ 2649053 h 2939141"/>
              <a:gd name="connsiteX20" fmla="*/ 2053051 w 10676609"/>
              <a:gd name="connsiteY20" fmla="*/ 2638000 h 2939141"/>
              <a:gd name="connsiteX21" fmla="*/ 1767172 w 10676609"/>
              <a:gd name="connsiteY21" fmla="*/ 2628017 h 2939141"/>
              <a:gd name="connsiteX22" fmla="*/ 1759312 w 10676609"/>
              <a:gd name="connsiteY22" fmla="*/ 2629322 h 2939141"/>
              <a:gd name="connsiteX23" fmla="*/ 1754014 w 10676609"/>
              <a:gd name="connsiteY23" fmla="*/ 2640261 h 2939141"/>
              <a:gd name="connsiteX24" fmla="*/ 1727672 w 10676609"/>
              <a:gd name="connsiteY24" fmla="*/ 2635629 h 2939141"/>
              <a:gd name="connsiteX25" fmla="*/ 1723074 w 10676609"/>
              <a:gd name="connsiteY25" fmla="*/ 2634597 h 2939141"/>
              <a:gd name="connsiteX26" fmla="*/ 1705818 w 10676609"/>
              <a:gd name="connsiteY26" fmla="*/ 2635541 h 2939141"/>
              <a:gd name="connsiteX27" fmla="*/ 1699540 w 10676609"/>
              <a:gd name="connsiteY27" fmla="*/ 2629464 h 2939141"/>
              <a:gd name="connsiteX28" fmla="*/ 1641180 w 10676609"/>
              <a:gd name="connsiteY28" fmla="*/ 2629846 h 2939141"/>
              <a:gd name="connsiteX29" fmla="*/ 1529577 w 10676609"/>
              <a:gd name="connsiteY29" fmla="*/ 2641611 h 2939141"/>
              <a:gd name="connsiteX30" fmla="*/ 1512241 w 10676609"/>
              <a:gd name="connsiteY30" fmla="*/ 2647415 h 2939141"/>
              <a:gd name="connsiteX31" fmla="*/ 1398645 w 10676609"/>
              <a:gd name="connsiteY31" fmla="*/ 2653683 h 2939141"/>
              <a:gd name="connsiteX32" fmla="*/ 1320850 w 10676609"/>
              <a:gd name="connsiteY32" fmla="*/ 2662075 h 2939141"/>
              <a:gd name="connsiteX33" fmla="*/ 1304102 w 10676609"/>
              <a:gd name="connsiteY33" fmla="*/ 2667722 h 2939141"/>
              <a:gd name="connsiteX34" fmla="*/ 1284994 w 10676609"/>
              <a:gd name="connsiteY34" fmla="*/ 2661732 h 2939141"/>
              <a:gd name="connsiteX35" fmla="*/ 1279437 w 10676609"/>
              <a:gd name="connsiteY35" fmla="*/ 2656316 h 2939141"/>
              <a:gd name="connsiteX36" fmla="*/ 1217503 w 10676609"/>
              <a:gd name="connsiteY36" fmla="*/ 2664522 h 2939141"/>
              <a:gd name="connsiteX37" fmla="*/ 1210047 w 10676609"/>
              <a:gd name="connsiteY37" fmla="*/ 2664552 h 2939141"/>
              <a:gd name="connsiteX38" fmla="*/ 1158773 w 10676609"/>
              <a:gd name="connsiteY38" fmla="*/ 2661295 h 2939141"/>
              <a:gd name="connsiteX39" fmla="*/ 1082696 w 10676609"/>
              <a:gd name="connsiteY39" fmla="*/ 2651064 h 2939141"/>
              <a:gd name="connsiteX40" fmla="*/ 1004085 w 10676609"/>
              <a:gd name="connsiteY40" fmla="*/ 2630751 h 2939141"/>
              <a:gd name="connsiteX41" fmla="*/ 958596 w 10676609"/>
              <a:gd name="connsiteY41" fmla="*/ 2622030 h 2939141"/>
              <a:gd name="connsiteX42" fmla="*/ 927064 w 10676609"/>
              <a:gd name="connsiteY42" fmla="*/ 2612726 h 2939141"/>
              <a:gd name="connsiteX43" fmla="*/ 838375 w 10676609"/>
              <a:gd name="connsiteY43" fmla="*/ 2604956 h 2939141"/>
              <a:gd name="connsiteX44" fmla="*/ 687847 w 10676609"/>
              <a:gd name="connsiteY44" fmla="*/ 2598730 h 2939141"/>
              <a:gd name="connsiteX45" fmla="*/ 651350 w 10676609"/>
              <a:gd name="connsiteY45" fmla="*/ 2593243 h 2939141"/>
              <a:gd name="connsiteX46" fmla="*/ 636156 w 10676609"/>
              <a:gd name="connsiteY46" fmla="*/ 2588521 h 2939141"/>
              <a:gd name="connsiteX47" fmla="*/ 36669 w 10676609"/>
              <a:gd name="connsiteY47" fmla="*/ 2567586 h 2939141"/>
              <a:gd name="connsiteX48" fmla="*/ 36751 w 10676609"/>
              <a:gd name="connsiteY48" fmla="*/ 2565262 h 2939141"/>
              <a:gd name="connsiteX49" fmla="*/ 10322 w 10676609"/>
              <a:gd name="connsiteY49" fmla="*/ 2553176 h 2939141"/>
              <a:gd name="connsiteX50" fmla="*/ 20 w 10676609"/>
              <a:gd name="connsiteY50" fmla="*/ 2525739 h 2939141"/>
              <a:gd name="connsiteX51" fmla="*/ 87963 w 10676609"/>
              <a:gd name="connsiteY51" fmla="*/ 0 h 29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676609" h="2939141">
                <a:moveTo>
                  <a:pt x="87963" y="0"/>
                </a:moveTo>
                <a:lnTo>
                  <a:pt x="10676609" y="0"/>
                </a:lnTo>
                <a:lnTo>
                  <a:pt x="10676609" y="2939141"/>
                </a:lnTo>
                <a:lnTo>
                  <a:pt x="7355965" y="2823182"/>
                </a:lnTo>
                <a:lnTo>
                  <a:pt x="4702793" y="2730531"/>
                </a:lnTo>
                <a:lnTo>
                  <a:pt x="4701193" y="2730740"/>
                </a:lnTo>
                <a:cubicBezTo>
                  <a:pt x="4637874" y="2735311"/>
                  <a:pt x="4462969" y="2730576"/>
                  <a:pt x="4471632" y="2722638"/>
                </a:cubicBezTo>
                <a:lnTo>
                  <a:pt x="4433860" y="2721140"/>
                </a:lnTo>
                <a:lnTo>
                  <a:pt x="3961111" y="2704631"/>
                </a:lnTo>
                <a:lnTo>
                  <a:pt x="3243371" y="2679567"/>
                </a:lnTo>
                <a:lnTo>
                  <a:pt x="2413091" y="2650573"/>
                </a:lnTo>
                <a:lnTo>
                  <a:pt x="2393153" y="2651673"/>
                </a:lnTo>
                <a:lnTo>
                  <a:pt x="2315359" y="2660065"/>
                </a:lnTo>
                <a:lnTo>
                  <a:pt x="2298610" y="2665712"/>
                </a:lnTo>
                <a:lnTo>
                  <a:pt x="2279502" y="2659722"/>
                </a:lnTo>
                <a:cubicBezTo>
                  <a:pt x="2277185" y="2658073"/>
                  <a:pt x="2275314" y="2656246"/>
                  <a:pt x="2273946" y="2654306"/>
                </a:cubicBezTo>
                <a:lnTo>
                  <a:pt x="2212011" y="2662512"/>
                </a:lnTo>
                <a:lnTo>
                  <a:pt x="2204555" y="2662542"/>
                </a:lnTo>
                <a:lnTo>
                  <a:pt x="2153280" y="2659285"/>
                </a:lnTo>
                <a:lnTo>
                  <a:pt x="2077202" y="2649053"/>
                </a:lnTo>
                <a:lnTo>
                  <a:pt x="2053051" y="2638000"/>
                </a:lnTo>
                <a:lnTo>
                  <a:pt x="1767172" y="2628017"/>
                </a:lnTo>
                <a:lnTo>
                  <a:pt x="1759312" y="2629322"/>
                </a:lnTo>
                <a:cubicBezTo>
                  <a:pt x="1755430" y="2631319"/>
                  <a:pt x="1753269" y="2634705"/>
                  <a:pt x="1754014" y="2640261"/>
                </a:cubicBezTo>
                <a:cubicBezTo>
                  <a:pt x="1745152" y="2639398"/>
                  <a:pt x="1736443" y="2637629"/>
                  <a:pt x="1727672" y="2635629"/>
                </a:cubicBezTo>
                <a:lnTo>
                  <a:pt x="1723074" y="2634597"/>
                </a:lnTo>
                <a:lnTo>
                  <a:pt x="1705818" y="2635541"/>
                </a:lnTo>
                <a:lnTo>
                  <a:pt x="1699540" y="2629464"/>
                </a:lnTo>
                <a:lnTo>
                  <a:pt x="1641180" y="2629846"/>
                </a:lnTo>
                <a:cubicBezTo>
                  <a:pt x="1615726" y="2644878"/>
                  <a:pt x="1568879" y="2635947"/>
                  <a:pt x="1529577" y="2641611"/>
                </a:cubicBezTo>
                <a:lnTo>
                  <a:pt x="1512241" y="2647415"/>
                </a:lnTo>
                <a:lnTo>
                  <a:pt x="1398645" y="2653683"/>
                </a:lnTo>
                <a:lnTo>
                  <a:pt x="1320850" y="2662075"/>
                </a:lnTo>
                <a:lnTo>
                  <a:pt x="1304102" y="2667722"/>
                </a:lnTo>
                <a:lnTo>
                  <a:pt x="1284994" y="2661732"/>
                </a:lnTo>
                <a:cubicBezTo>
                  <a:pt x="1282677" y="2660084"/>
                  <a:pt x="1280806" y="2658258"/>
                  <a:pt x="1279437" y="2656316"/>
                </a:cubicBezTo>
                <a:lnTo>
                  <a:pt x="1217503" y="2664522"/>
                </a:lnTo>
                <a:lnTo>
                  <a:pt x="1210047" y="2664552"/>
                </a:lnTo>
                <a:lnTo>
                  <a:pt x="1158773" y="2661295"/>
                </a:lnTo>
                <a:lnTo>
                  <a:pt x="1082696" y="2651064"/>
                </a:lnTo>
                <a:cubicBezTo>
                  <a:pt x="1057647" y="2644332"/>
                  <a:pt x="1035683" y="2619598"/>
                  <a:pt x="1004085" y="2630751"/>
                </a:cubicBezTo>
                <a:cubicBezTo>
                  <a:pt x="1011464" y="2617440"/>
                  <a:pt x="966909" y="2633769"/>
                  <a:pt x="958596" y="2622030"/>
                </a:cubicBezTo>
                <a:cubicBezTo>
                  <a:pt x="953809" y="2612340"/>
                  <a:pt x="939178" y="2615036"/>
                  <a:pt x="927064" y="2612726"/>
                </a:cubicBezTo>
                <a:cubicBezTo>
                  <a:pt x="916738" y="2603493"/>
                  <a:pt x="857832" y="2601079"/>
                  <a:pt x="838375" y="2604956"/>
                </a:cubicBezTo>
                <a:cubicBezTo>
                  <a:pt x="784875" y="2621897"/>
                  <a:pt x="730856" y="2586243"/>
                  <a:pt x="687847" y="2598730"/>
                </a:cubicBezTo>
                <a:cubicBezTo>
                  <a:pt x="670764" y="2597288"/>
                  <a:pt x="659513" y="2595275"/>
                  <a:pt x="651350" y="2593243"/>
                </a:cubicBezTo>
                <a:lnTo>
                  <a:pt x="636156" y="2588521"/>
                </a:lnTo>
                <a:lnTo>
                  <a:pt x="36669" y="2567586"/>
                </a:lnTo>
                <a:cubicBezTo>
                  <a:pt x="36696" y="2566811"/>
                  <a:pt x="36724" y="2566037"/>
                  <a:pt x="36751" y="2565262"/>
                </a:cubicBezTo>
                <a:lnTo>
                  <a:pt x="10322" y="2553176"/>
                </a:lnTo>
                <a:cubicBezTo>
                  <a:pt x="3639" y="2546009"/>
                  <a:pt x="-318" y="2536302"/>
                  <a:pt x="20" y="2525739"/>
                </a:cubicBezTo>
                <a:lnTo>
                  <a:pt x="87963" y="0"/>
                </a:lnTo>
                <a:close/>
              </a:path>
            </a:pathLst>
          </a:custGeom>
          <a:gradFill>
            <a:gsLst>
              <a:gs pos="0">
                <a:srgbClr val="000000">
                  <a:alpha val="42745"/>
                </a:srgbClr>
              </a:gs>
              <a:gs pos="35000">
                <a:srgbClr val="000000">
                  <a:alpha val="0"/>
                </a:srgbClr>
              </a:gs>
              <a:gs pos="20000">
                <a:srgbClr val="000000">
                  <a:alpha val="2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E799C600-02CF-BB40-D083-5B112458D138}"/>
              </a:ext>
            </a:extLst>
          </p:cNvPr>
          <p:cNvSpPr txBox="1"/>
          <p:nvPr/>
        </p:nvSpPr>
        <p:spPr>
          <a:xfrm>
            <a:off x="522473" y="216517"/>
            <a:ext cx="8315325" cy="1754326"/>
          </a:xfrm>
          <a:prstGeom prst="rect">
            <a:avLst/>
          </a:prstGeom>
          <a:noFill/>
        </p:spPr>
        <p:txBody>
          <a:bodyPr wrap="square">
            <a:spAutoFit/>
          </a:bodyPr>
          <a:lstStyle/>
          <a:p>
            <a:pPr algn="ctr"/>
            <a:r>
              <a:rPr lang="pl-PL" sz="5400" b="1" dirty="0">
                <a:effectLst/>
                <a:latin typeface="Times New Roman" panose="02020603050405020304" pitchFamily="18" charset="0"/>
                <a:ea typeface="Calibri" panose="020F0502020204030204" pitchFamily="34" charset="0"/>
              </a:rPr>
              <a:t>TINH THẦN YÊU NƯỚC CỦA NHÂN DÂN TA</a:t>
            </a:r>
            <a:endParaRPr lang="en-US" sz="6600" dirty="0"/>
          </a:p>
        </p:txBody>
      </p:sp>
      <p:sp>
        <p:nvSpPr>
          <p:cNvPr id="8" name="TextBox 7">
            <a:extLst>
              <a:ext uri="{FF2B5EF4-FFF2-40B4-BE49-F238E27FC236}">
                <a16:creationId xmlns:a16="http://schemas.microsoft.com/office/drawing/2014/main" id="{202762D0-C440-6AD0-A71A-156D4EFE258B}"/>
              </a:ext>
            </a:extLst>
          </p:cNvPr>
          <p:cNvSpPr txBox="1"/>
          <p:nvPr/>
        </p:nvSpPr>
        <p:spPr>
          <a:xfrm>
            <a:off x="-533401" y="2173340"/>
            <a:ext cx="6629401" cy="583750"/>
          </a:xfrm>
          <a:prstGeom prst="rect">
            <a:avLst/>
          </a:prstGeom>
          <a:noFill/>
        </p:spPr>
        <p:txBody>
          <a:bodyPr wrap="square">
            <a:spAutoFit/>
          </a:bodyPr>
          <a:lstStyle/>
          <a:p>
            <a:pPr marL="2743200" indent="457200" algn="just">
              <a:lnSpc>
                <a:spcPct val="107000"/>
              </a:lnSpc>
              <a:spcAft>
                <a:spcPts val="800"/>
              </a:spcAft>
            </a:pPr>
            <a:r>
              <a:rPr lang="pl-PL" sz="3200" b="1" i="1" dirty="0">
                <a:effectLst/>
                <a:latin typeface="Times New Roman" panose="02020603050405020304" pitchFamily="18" charset="0"/>
                <a:ea typeface="Calibri" panose="020F0502020204030204" pitchFamily="34" charset="0"/>
                <a:cs typeface="Times New Roman" panose="02020603050405020304" pitchFamily="18" charset="0"/>
              </a:rPr>
              <a:t>- Hồ Chí Minh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9F6ECB4-F798-A37E-3DF9-486B1964659D}"/>
              </a:ext>
            </a:extLst>
          </p:cNvPr>
          <p:cNvPicPr>
            <a:picLocks noChangeAspect="1"/>
          </p:cNvPicPr>
          <p:nvPr/>
        </p:nvPicPr>
        <p:blipFill>
          <a:blip r:embed="rId4"/>
          <a:srcRect t="40963"/>
          <a:stretch>
            <a:fillRect/>
          </a:stretch>
        </p:blipFill>
        <p:spPr>
          <a:xfrm>
            <a:off x="-102448" y="5069297"/>
            <a:ext cx="5519738" cy="1824870"/>
          </a:xfrm>
          <a:custGeom>
            <a:avLst/>
            <a:gdLst>
              <a:gd name="connsiteX0" fmla="*/ 14120 w 5519738"/>
              <a:gd name="connsiteY0" fmla="*/ 21278 h 1824870"/>
              <a:gd name="connsiteX1" fmla="*/ 122613 w 5519738"/>
              <a:gd name="connsiteY1" fmla="*/ 42976 h 1824870"/>
              <a:gd name="connsiteX2" fmla="*/ 165476 w 5519738"/>
              <a:gd name="connsiteY2" fmla="*/ 57264 h 1824870"/>
              <a:gd name="connsiteX3" fmla="*/ 251201 w 5519738"/>
              <a:gd name="connsiteY3" fmla="*/ 142989 h 1824870"/>
              <a:gd name="connsiteX4" fmla="*/ 279776 w 5519738"/>
              <a:gd name="connsiteY4" fmla="*/ 214426 h 1824870"/>
              <a:gd name="connsiteX5" fmla="*/ 308351 w 5519738"/>
              <a:gd name="connsiteY5" fmla="*/ 271576 h 1824870"/>
              <a:gd name="connsiteX6" fmla="*/ 351213 w 5519738"/>
              <a:gd name="connsiteY6" fmla="*/ 357301 h 1824870"/>
              <a:gd name="connsiteX7" fmla="*/ 394076 w 5519738"/>
              <a:gd name="connsiteY7" fmla="*/ 371589 h 1824870"/>
              <a:gd name="connsiteX8" fmla="*/ 508376 w 5519738"/>
              <a:gd name="connsiteY8" fmla="*/ 400164 h 1824870"/>
              <a:gd name="connsiteX9" fmla="*/ 836988 w 5519738"/>
              <a:gd name="connsiteY9" fmla="*/ 414451 h 1824870"/>
              <a:gd name="connsiteX10" fmla="*/ 894138 w 5519738"/>
              <a:gd name="connsiteY10" fmla="*/ 471601 h 1824870"/>
              <a:gd name="connsiteX11" fmla="*/ 1265613 w 5519738"/>
              <a:gd name="connsiteY11" fmla="*/ 543039 h 1824870"/>
              <a:gd name="connsiteX12" fmla="*/ 1322763 w 5519738"/>
              <a:gd name="connsiteY12" fmla="*/ 685914 h 1824870"/>
              <a:gd name="connsiteX13" fmla="*/ 1351338 w 5519738"/>
              <a:gd name="connsiteY13" fmla="*/ 757351 h 1824870"/>
              <a:gd name="connsiteX14" fmla="*/ 1451351 w 5519738"/>
              <a:gd name="connsiteY14" fmla="*/ 857364 h 1824870"/>
              <a:gd name="connsiteX15" fmla="*/ 1508501 w 5519738"/>
              <a:gd name="connsiteY15" fmla="*/ 871651 h 1824870"/>
              <a:gd name="connsiteX16" fmla="*/ 1737101 w 5519738"/>
              <a:gd name="connsiteY16" fmla="*/ 943089 h 1824870"/>
              <a:gd name="connsiteX17" fmla="*/ 1808538 w 5519738"/>
              <a:gd name="connsiteY17" fmla="*/ 957376 h 1824870"/>
              <a:gd name="connsiteX18" fmla="*/ 1851401 w 5519738"/>
              <a:gd name="connsiteY18" fmla="*/ 971664 h 1824870"/>
              <a:gd name="connsiteX19" fmla="*/ 1965701 w 5519738"/>
              <a:gd name="connsiteY19" fmla="*/ 985951 h 1824870"/>
              <a:gd name="connsiteX20" fmla="*/ 2037138 w 5519738"/>
              <a:gd name="connsiteY20" fmla="*/ 1043101 h 1824870"/>
              <a:gd name="connsiteX21" fmla="*/ 2080001 w 5519738"/>
              <a:gd name="connsiteY21" fmla="*/ 1071676 h 1824870"/>
              <a:gd name="connsiteX22" fmla="*/ 2151438 w 5519738"/>
              <a:gd name="connsiteY22" fmla="*/ 1128826 h 1824870"/>
              <a:gd name="connsiteX23" fmla="*/ 2194301 w 5519738"/>
              <a:gd name="connsiteY23" fmla="*/ 1171689 h 1824870"/>
              <a:gd name="connsiteX24" fmla="*/ 2251451 w 5519738"/>
              <a:gd name="connsiteY24" fmla="*/ 1200264 h 1824870"/>
              <a:gd name="connsiteX25" fmla="*/ 2480051 w 5519738"/>
              <a:gd name="connsiteY25" fmla="*/ 1185976 h 1824870"/>
              <a:gd name="connsiteX26" fmla="*/ 2580063 w 5519738"/>
              <a:gd name="connsiteY26" fmla="*/ 1157401 h 1824870"/>
              <a:gd name="connsiteX27" fmla="*/ 2722938 w 5519738"/>
              <a:gd name="connsiteY27" fmla="*/ 1171689 h 1824870"/>
              <a:gd name="connsiteX28" fmla="*/ 3080126 w 5519738"/>
              <a:gd name="connsiteY28" fmla="*/ 1185976 h 1824870"/>
              <a:gd name="connsiteX29" fmla="*/ 3208713 w 5519738"/>
              <a:gd name="connsiteY29" fmla="*/ 1214551 h 1824870"/>
              <a:gd name="connsiteX30" fmla="*/ 3423026 w 5519738"/>
              <a:gd name="connsiteY30" fmla="*/ 1200264 h 1824870"/>
              <a:gd name="connsiteX31" fmla="*/ 3665913 w 5519738"/>
              <a:gd name="connsiteY31" fmla="*/ 1185976 h 1824870"/>
              <a:gd name="connsiteX32" fmla="*/ 3765926 w 5519738"/>
              <a:gd name="connsiteY32" fmla="*/ 1243126 h 1824870"/>
              <a:gd name="connsiteX33" fmla="*/ 3823076 w 5519738"/>
              <a:gd name="connsiteY33" fmla="*/ 1271701 h 1824870"/>
              <a:gd name="connsiteX34" fmla="*/ 3908801 w 5519738"/>
              <a:gd name="connsiteY34" fmla="*/ 1343139 h 1824870"/>
              <a:gd name="connsiteX35" fmla="*/ 4194551 w 5519738"/>
              <a:gd name="connsiteY35" fmla="*/ 1328851 h 1824870"/>
              <a:gd name="connsiteX36" fmla="*/ 4223126 w 5519738"/>
              <a:gd name="connsiteY36" fmla="*/ 1257414 h 1824870"/>
              <a:gd name="connsiteX37" fmla="*/ 4251701 w 5519738"/>
              <a:gd name="connsiteY37" fmla="*/ 1171689 h 1824870"/>
              <a:gd name="connsiteX38" fmla="*/ 4294563 w 5519738"/>
              <a:gd name="connsiteY38" fmla="*/ 1143114 h 1824870"/>
              <a:gd name="connsiteX39" fmla="*/ 4508876 w 5519738"/>
              <a:gd name="connsiteY39" fmla="*/ 1114539 h 1824870"/>
              <a:gd name="connsiteX40" fmla="*/ 4551738 w 5519738"/>
              <a:gd name="connsiteY40" fmla="*/ 1100251 h 1824870"/>
              <a:gd name="connsiteX41" fmla="*/ 4723188 w 5519738"/>
              <a:gd name="connsiteY41" fmla="*/ 1143114 h 1824870"/>
              <a:gd name="connsiteX42" fmla="*/ 4780338 w 5519738"/>
              <a:gd name="connsiteY42" fmla="*/ 1171689 h 1824870"/>
              <a:gd name="connsiteX43" fmla="*/ 4851776 w 5519738"/>
              <a:gd name="connsiteY43" fmla="*/ 1185976 h 1824870"/>
              <a:gd name="connsiteX44" fmla="*/ 5051801 w 5519738"/>
              <a:gd name="connsiteY44" fmla="*/ 1214551 h 1824870"/>
              <a:gd name="connsiteX45" fmla="*/ 5108951 w 5519738"/>
              <a:gd name="connsiteY45" fmla="*/ 1228839 h 1824870"/>
              <a:gd name="connsiteX46" fmla="*/ 5294688 w 5519738"/>
              <a:gd name="connsiteY46" fmla="*/ 1243126 h 1824870"/>
              <a:gd name="connsiteX47" fmla="*/ 5308976 w 5519738"/>
              <a:gd name="connsiteY47" fmla="*/ 1328851 h 1824870"/>
              <a:gd name="connsiteX48" fmla="*/ 5423276 w 5519738"/>
              <a:gd name="connsiteY48" fmla="*/ 1314564 h 1824870"/>
              <a:gd name="connsiteX49" fmla="*/ 5509001 w 5519738"/>
              <a:gd name="connsiteY49" fmla="*/ 1257414 h 1824870"/>
              <a:gd name="connsiteX50" fmla="*/ 5519738 w 5519738"/>
              <a:gd name="connsiteY50" fmla="*/ 1260992 h 1824870"/>
              <a:gd name="connsiteX51" fmla="*/ 5519738 w 5519738"/>
              <a:gd name="connsiteY51" fmla="*/ 1685058 h 1824870"/>
              <a:gd name="connsiteX52" fmla="*/ 5513378 w 5519738"/>
              <a:gd name="connsiteY52" fmla="*/ 1708898 h 1824870"/>
              <a:gd name="connsiteX53" fmla="*/ 5466138 w 5519738"/>
              <a:gd name="connsiteY53" fmla="*/ 1800339 h 1824870"/>
              <a:gd name="connsiteX54" fmla="*/ 5439735 w 5519738"/>
              <a:gd name="connsiteY54" fmla="*/ 1818645 h 1824870"/>
              <a:gd name="connsiteX55" fmla="*/ 5421097 w 5519738"/>
              <a:gd name="connsiteY55" fmla="*/ 1824870 h 1824870"/>
              <a:gd name="connsiteX56" fmla="*/ 3582612 w 5519738"/>
              <a:gd name="connsiteY56" fmla="*/ 1824870 h 1824870"/>
              <a:gd name="connsiteX57" fmla="*/ 3480176 w 5519738"/>
              <a:gd name="connsiteY57" fmla="*/ 1814626 h 1824870"/>
              <a:gd name="connsiteX58" fmla="*/ 3151563 w 5519738"/>
              <a:gd name="connsiteY58" fmla="*/ 1786051 h 1824870"/>
              <a:gd name="connsiteX59" fmla="*/ 3080126 w 5519738"/>
              <a:gd name="connsiteY59" fmla="*/ 1771764 h 1824870"/>
              <a:gd name="connsiteX60" fmla="*/ 3022976 w 5519738"/>
              <a:gd name="connsiteY60" fmla="*/ 1757476 h 1824870"/>
              <a:gd name="connsiteX61" fmla="*/ 2851526 w 5519738"/>
              <a:gd name="connsiteY61" fmla="*/ 1786051 h 1824870"/>
              <a:gd name="connsiteX62" fmla="*/ 2765801 w 5519738"/>
              <a:gd name="connsiteY62" fmla="*/ 1814626 h 1824870"/>
              <a:gd name="connsiteX63" fmla="*/ 2740677 w 5519738"/>
              <a:gd name="connsiteY63" fmla="*/ 1822026 h 1824870"/>
              <a:gd name="connsiteX64" fmla="*/ 2730734 w 5519738"/>
              <a:gd name="connsiteY64" fmla="*/ 1824870 h 1824870"/>
              <a:gd name="connsiteX65" fmla="*/ 1974062 w 5519738"/>
              <a:gd name="connsiteY65" fmla="*/ 1824870 h 1824870"/>
              <a:gd name="connsiteX66" fmla="*/ 1945280 w 5519738"/>
              <a:gd name="connsiteY66" fmla="*/ 1805231 h 1824870"/>
              <a:gd name="connsiteX67" fmla="*/ 1908551 w 5519738"/>
              <a:gd name="connsiteY67" fmla="*/ 1786051 h 1824870"/>
              <a:gd name="connsiteX68" fmla="*/ 1465638 w 5519738"/>
              <a:gd name="connsiteY68" fmla="*/ 1786051 h 1824870"/>
              <a:gd name="connsiteX69" fmla="*/ 1394201 w 5519738"/>
              <a:gd name="connsiteY69" fmla="*/ 1814626 h 1824870"/>
              <a:gd name="connsiteX70" fmla="*/ 1345365 w 5519738"/>
              <a:gd name="connsiteY70" fmla="*/ 1824870 h 1824870"/>
              <a:gd name="connsiteX71" fmla="*/ 41729 w 5519738"/>
              <a:gd name="connsiteY71" fmla="*/ 1824870 h 1824870"/>
              <a:gd name="connsiteX72" fmla="*/ 36525 w 5519738"/>
              <a:gd name="connsiteY72" fmla="*/ 1823995 h 1824870"/>
              <a:gd name="connsiteX73" fmla="*/ 13886 w 5519738"/>
              <a:gd name="connsiteY73" fmla="*/ 1820283 h 1824870"/>
              <a:gd name="connsiteX74" fmla="*/ 0 w 5519738"/>
              <a:gd name="connsiteY74" fmla="*/ 1817983 h 1824870"/>
              <a:gd name="connsiteX75" fmla="*/ 0 w 5519738"/>
              <a:gd name="connsiteY75" fmla="*/ 57377 h 1824870"/>
              <a:gd name="connsiteX76" fmla="*/ 8313 w 5519738"/>
              <a:gd name="connsiteY76" fmla="*/ 28689 h 1824870"/>
              <a:gd name="connsiteX77" fmla="*/ 30194 w 5519738"/>
              <a:gd name="connsiteY77" fmla="*/ 4310 h 1824870"/>
              <a:gd name="connsiteX78" fmla="*/ 23758 w 5519738"/>
              <a:gd name="connsiteY78" fmla="*/ 8977 h 1824870"/>
              <a:gd name="connsiteX79" fmla="*/ 14120 w 5519738"/>
              <a:gd name="connsiteY79" fmla="*/ 21278 h 1824870"/>
              <a:gd name="connsiteX80" fmla="*/ 0 w 5519738"/>
              <a:gd name="connsiteY80" fmla="*/ 18454 h 1824870"/>
              <a:gd name="connsiteX81" fmla="*/ 0 w 5519738"/>
              <a:gd name="connsiteY81" fmla="*/ 10349 h 1824870"/>
              <a:gd name="connsiteX82" fmla="*/ 42697 w 5519738"/>
              <a:gd name="connsiteY82" fmla="*/ 763 h 1824870"/>
              <a:gd name="connsiteX83" fmla="*/ 43612 w 5519738"/>
              <a:gd name="connsiteY83" fmla="*/ 1627 h 1824870"/>
              <a:gd name="connsiteX84" fmla="*/ 30194 w 5519738"/>
              <a:gd name="connsiteY84" fmla="*/ 4310 h 1824870"/>
              <a:gd name="connsiteX85" fmla="*/ 34999 w 5519738"/>
              <a:gd name="connsiteY85" fmla="*/ 826 h 1824870"/>
              <a:gd name="connsiteX86" fmla="*/ 42697 w 5519738"/>
              <a:gd name="connsiteY86" fmla="*/ 763 h 1824870"/>
              <a:gd name="connsiteX87" fmla="*/ 51176 w 5519738"/>
              <a:gd name="connsiteY87" fmla="*/ 114 h 1824870"/>
              <a:gd name="connsiteX88" fmla="*/ 47513 w 5519738"/>
              <a:gd name="connsiteY88" fmla="*/ 5310 h 1824870"/>
              <a:gd name="connsiteX89" fmla="*/ 43612 w 5519738"/>
              <a:gd name="connsiteY89" fmla="*/ 1627 h 182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519738" h="1824870">
                <a:moveTo>
                  <a:pt x="14120" y="21278"/>
                </a:moveTo>
                <a:lnTo>
                  <a:pt x="122613" y="42976"/>
                </a:lnTo>
                <a:cubicBezTo>
                  <a:pt x="137288" y="46363"/>
                  <a:pt x="153588" y="48018"/>
                  <a:pt x="165476" y="57264"/>
                </a:cubicBezTo>
                <a:cubicBezTo>
                  <a:pt x="197375" y="82074"/>
                  <a:pt x="222626" y="114414"/>
                  <a:pt x="251201" y="142989"/>
                </a:cubicBezTo>
                <a:cubicBezTo>
                  <a:pt x="260726" y="166801"/>
                  <a:pt x="269360" y="190990"/>
                  <a:pt x="279776" y="214426"/>
                </a:cubicBezTo>
                <a:cubicBezTo>
                  <a:pt x="288426" y="233889"/>
                  <a:pt x="299961" y="251999"/>
                  <a:pt x="308351" y="271576"/>
                </a:cubicBezTo>
                <a:cubicBezTo>
                  <a:pt x="321856" y="303087"/>
                  <a:pt x="321367" y="333424"/>
                  <a:pt x="351213" y="357301"/>
                </a:cubicBezTo>
                <a:cubicBezTo>
                  <a:pt x="362973" y="366709"/>
                  <a:pt x="379546" y="367626"/>
                  <a:pt x="394076" y="371589"/>
                </a:cubicBezTo>
                <a:cubicBezTo>
                  <a:pt x="431965" y="381922"/>
                  <a:pt x="469286" y="396381"/>
                  <a:pt x="508376" y="400164"/>
                </a:cubicBezTo>
                <a:cubicBezTo>
                  <a:pt x="617507" y="410725"/>
                  <a:pt x="727451" y="409689"/>
                  <a:pt x="836988" y="414451"/>
                </a:cubicBezTo>
                <a:cubicBezTo>
                  <a:pt x="856038" y="433501"/>
                  <a:pt x="873683" y="454068"/>
                  <a:pt x="894138" y="471601"/>
                </a:cubicBezTo>
                <a:cubicBezTo>
                  <a:pt x="993587" y="556843"/>
                  <a:pt x="1147232" y="527598"/>
                  <a:pt x="1265613" y="543039"/>
                </a:cubicBezTo>
                <a:cubicBezTo>
                  <a:pt x="1320743" y="708428"/>
                  <a:pt x="1266703" y="559780"/>
                  <a:pt x="1322763" y="685914"/>
                </a:cubicBezTo>
                <a:cubicBezTo>
                  <a:pt x="1333179" y="709350"/>
                  <a:pt x="1338883" y="734932"/>
                  <a:pt x="1351338" y="757351"/>
                </a:cubicBezTo>
                <a:cubicBezTo>
                  <a:pt x="1373318" y="796915"/>
                  <a:pt x="1410321" y="836849"/>
                  <a:pt x="1451351" y="857364"/>
                </a:cubicBezTo>
                <a:cubicBezTo>
                  <a:pt x="1468914" y="866146"/>
                  <a:pt x="1489451" y="866889"/>
                  <a:pt x="1508501" y="871651"/>
                </a:cubicBezTo>
                <a:cubicBezTo>
                  <a:pt x="1613371" y="950304"/>
                  <a:pt x="1538831" y="908100"/>
                  <a:pt x="1737101" y="943089"/>
                </a:cubicBezTo>
                <a:cubicBezTo>
                  <a:pt x="1761015" y="947309"/>
                  <a:pt x="1784979" y="951486"/>
                  <a:pt x="1808538" y="957376"/>
                </a:cubicBezTo>
                <a:cubicBezTo>
                  <a:pt x="1823149" y="961029"/>
                  <a:pt x="1836583" y="968970"/>
                  <a:pt x="1851401" y="971664"/>
                </a:cubicBezTo>
                <a:cubicBezTo>
                  <a:pt x="1889178" y="978533"/>
                  <a:pt x="1927601" y="981189"/>
                  <a:pt x="1965701" y="985951"/>
                </a:cubicBezTo>
                <a:cubicBezTo>
                  <a:pt x="2049146" y="1013767"/>
                  <a:pt x="1972511" y="978475"/>
                  <a:pt x="2037138" y="1043101"/>
                </a:cubicBezTo>
                <a:cubicBezTo>
                  <a:pt x="2049280" y="1055243"/>
                  <a:pt x="2066264" y="1061373"/>
                  <a:pt x="2080001" y="1071676"/>
                </a:cubicBezTo>
                <a:cubicBezTo>
                  <a:pt x="2104397" y="1089973"/>
                  <a:pt x="2128488" y="1108745"/>
                  <a:pt x="2151438" y="1128826"/>
                </a:cubicBezTo>
                <a:cubicBezTo>
                  <a:pt x="2166644" y="1142132"/>
                  <a:pt x="2177859" y="1159945"/>
                  <a:pt x="2194301" y="1171689"/>
                </a:cubicBezTo>
                <a:cubicBezTo>
                  <a:pt x="2211632" y="1184069"/>
                  <a:pt x="2232401" y="1190739"/>
                  <a:pt x="2251451" y="1200264"/>
                </a:cubicBezTo>
                <a:cubicBezTo>
                  <a:pt x="2327651" y="1195501"/>
                  <a:pt x="2404344" y="1195851"/>
                  <a:pt x="2480051" y="1185976"/>
                </a:cubicBezTo>
                <a:cubicBezTo>
                  <a:pt x="2514431" y="1181492"/>
                  <a:pt x="2545451" y="1159437"/>
                  <a:pt x="2580063" y="1157401"/>
                </a:cubicBezTo>
                <a:cubicBezTo>
                  <a:pt x="2627843" y="1154591"/>
                  <a:pt x="2675153" y="1168958"/>
                  <a:pt x="2722938" y="1171689"/>
                </a:cubicBezTo>
                <a:cubicBezTo>
                  <a:pt x="2841902" y="1178487"/>
                  <a:pt x="2961063" y="1181214"/>
                  <a:pt x="3080126" y="1185976"/>
                </a:cubicBezTo>
                <a:cubicBezTo>
                  <a:pt x="3124328" y="1200711"/>
                  <a:pt x="3158419" y="1214551"/>
                  <a:pt x="3208713" y="1214551"/>
                </a:cubicBezTo>
                <a:cubicBezTo>
                  <a:pt x="3280309" y="1214551"/>
                  <a:pt x="3351588" y="1205026"/>
                  <a:pt x="3423026" y="1200264"/>
                </a:cubicBezTo>
                <a:cubicBezTo>
                  <a:pt x="3579164" y="1161229"/>
                  <a:pt x="3498294" y="1167352"/>
                  <a:pt x="3665913" y="1185976"/>
                </a:cubicBezTo>
                <a:cubicBezTo>
                  <a:pt x="3776603" y="1213649"/>
                  <a:pt x="3674256" y="1177649"/>
                  <a:pt x="3765926" y="1243126"/>
                </a:cubicBezTo>
                <a:cubicBezTo>
                  <a:pt x="3783257" y="1255505"/>
                  <a:pt x="3804584" y="1261134"/>
                  <a:pt x="3823076" y="1271701"/>
                </a:cubicBezTo>
                <a:cubicBezTo>
                  <a:pt x="3869488" y="1298223"/>
                  <a:pt x="3869401" y="1303739"/>
                  <a:pt x="3908801" y="1343139"/>
                </a:cubicBezTo>
                <a:lnTo>
                  <a:pt x="4194551" y="1328851"/>
                </a:lnTo>
                <a:cubicBezTo>
                  <a:pt x="4219294" y="1322103"/>
                  <a:pt x="4214361" y="1281517"/>
                  <a:pt x="4223126" y="1257414"/>
                </a:cubicBezTo>
                <a:cubicBezTo>
                  <a:pt x="4233420" y="1229107"/>
                  <a:pt x="4235737" y="1197231"/>
                  <a:pt x="4251701" y="1171689"/>
                </a:cubicBezTo>
                <a:cubicBezTo>
                  <a:pt x="4260802" y="1157128"/>
                  <a:pt x="4278485" y="1149143"/>
                  <a:pt x="4294563" y="1143114"/>
                </a:cubicBezTo>
                <a:cubicBezTo>
                  <a:pt x="4337610" y="1126971"/>
                  <a:pt x="4490296" y="1116397"/>
                  <a:pt x="4508876" y="1114539"/>
                </a:cubicBezTo>
                <a:cubicBezTo>
                  <a:pt x="4523163" y="1109776"/>
                  <a:pt x="4536678" y="1100251"/>
                  <a:pt x="4551738" y="1100251"/>
                </a:cubicBezTo>
                <a:cubicBezTo>
                  <a:pt x="4580668" y="1100251"/>
                  <a:pt x="4709056" y="1137975"/>
                  <a:pt x="4723188" y="1143114"/>
                </a:cubicBezTo>
                <a:cubicBezTo>
                  <a:pt x="4743204" y="1150393"/>
                  <a:pt x="4760132" y="1164954"/>
                  <a:pt x="4780338" y="1171689"/>
                </a:cubicBezTo>
                <a:cubicBezTo>
                  <a:pt x="4803376" y="1179368"/>
                  <a:pt x="4827789" y="1182189"/>
                  <a:pt x="4851776" y="1185976"/>
                </a:cubicBezTo>
                <a:cubicBezTo>
                  <a:pt x="4918304" y="1196480"/>
                  <a:pt x="4985365" y="1203478"/>
                  <a:pt x="5051801" y="1214551"/>
                </a:cubicBezTo>
                <a:cubicBezTo>
                  <a:pt x="5071170" y="1217779"/>
                  <a:pt x="5089449" y="1226545"/>
                  <a:pt x="5108951" y="1228839"/>
                </a:cubicBezTo>
                <a:cubicBezTo>
                  <a:pt x="5170621" y="1236094"/>
                  <a:pt x="5232776" y="1238364"/>
                  <a:pt x="5294688" y="1243126"/>
                </a:cubicBezTo>
                <a:cubicBezTo>
                  <a:pt x="5299451" y="1271701"/>
                  <a:pt x="5283652" y="1314782"/>
                  <a:pt x="5308976" y="1328851"/>
                </a:cubicBezTo>
                <a:cubicBezTo>
                  <a:pt x="5342541" y="1347498"/>
                  <a:pt x="5387116" y="1327478"/>
                  <a:pt x="5423276" y="1314564"/>
                </a:cubicBezTo>
                <a:cubicBezTo>
                  <a:pt x="5455618" y="1303013"/>
                  <a:pt x="5509001" y="1257414"/>
                  <a:pt x="5509001" y="1257414"/>
                </a:cubicBezTo>
                <a:lnTo>
                  <a:pt x="5519738" y="1260992"/>
                </a:lnTo>
                <a:lnTo>
                  <a:pt x="5519738" y="1685058"/>
                </a:lnTo>
                <a:lnTo>
                  <a:pt x="5513378" y="1708898"/>
                </a:lnTo>
                <a:cubicBezTo>
                  <a:pt x="5506386" y="1741340"/>
                  <a:pt x="5503771" y="1762706"/>
                  <a:pt x="5466138" y="1800339"/>
                </a:cubicBezTo>
                <a:cubicBezTo>
                  <a:pt x="5458608" y="1807869"/>
                  <a:pt x="5449534" y="1813927"/>
                  <a:pt x="5439735" y="1818645"/>
                </a:cubicBezTo>
                <a:lnTo>
                  <a:pt x="5421097" y="1824870"/>
                </a:lnTo>
                <a:lnTo>
                  <a:pt x="3582612" y="1824870"/>
                </a:lnTo>
                <a:lnTo>
                  <a:pt x="3480176" y="1814626"/>
                </a:lnTo>
                <a:cubicBezTo>
                  <a:pt x="3251465" y="1790551"/>
                  <a:pt x="3446818" y="1807141"/>
                  <a:pt x="3151563" y="1786051"/>
                </a:cubicBezTo>
                <a:cubicBezTo>
                  <a:pt x="3127751" y="1781289"/>
                  <a:pt x="3103832" y="1777032"/>
                  <a:pt x="3080126" y="1771764"/>
                </a:cubicBezTo>
                <a:cubicBezTo>
                  <a:pt x="3060957" y="1767504"/>
                  <a:pt x="3042612" y="1757476"/>
                  <a:pt x="3022976" y="1757476"/>
                </a:cubicBezTo>
                <a:cubicBezTo>
                  <a:pt x="2975706" y="1757476"/>
                  <a:pt x="2901682" y="1771004"/>
                  <a:pt x="2851526" y="1786051"/>
                </a:cubicBezTo>
                <a:cubicBezTo>
                  <a:pt x="2822676" y="1794706"/>
                  <a:pt x="2794590" y="1805768"/>
                  <a:pt x="2765801" y="1814626"/>
                </a:cubicBezTo>
                <a:cubicBezTo>
                  <a:pt x="2762978" y="1815495"/>
                  <a:pt x="2753609" y="1818269"/>
                  <a:pt x="2740677" y="1822026"/>
                </a:cubicBezTo>
                <a:lnTo>
                  <a:pt x="2730734" y="1824870"/>
                </a:lnTo>
                <a:lnTo>
                  <a:pt x="1974062" y="1824870"/>
                </a:lnTo>
                <a:lnTo>
                  <a:pt x="1945280" y="1805231"/>
                </a:lnTo>
                <a:cubicBezTo>
                  <a:pt x="1933710" y="1797337"/>
                  <a:pt x="1921804" y="1790193"/>
                  <a:pt x="1908551" y="1786051"/>
                </a:cubicBezTo>
                <a:cubicBezTo>
                  <a:pt x="1736835" y="1732389"/>
                  <a:pt x="1661217" y="1766493"/>
                  <a:pt x="1465638" y="1786051"/>
                </a:cubicBezTo>
                <a:cubicBezTo>
                  <a:pt x="1441826" y="1795576"/>
                  <a:pt x="1419082" y="1808406"/>
                  <a:pt x="1394201" y="1814626"/>
                </a:cubicBezTo>
                <a:lnTo>
                  <a:pt x="1345365" y="1824870"/>
                </a:lnTo>
                <a:lnTo>
                  <a:pt x="41729" y="1824870"/>
                </a:lnTo>
                <a:lnTo>
                  <a:pt x="36525" y="1823995"/>
                </a:lnTo>
                <a:cubicBezTo>
                  <a:pt x="30487" y="1823007"/>
                  <a:pt x="23146" y="1821807"/>
                  <a:pt x="13886" y="1820283"/>
                </a:cubicBezTo>
                <a:lnTo>
                  <a:pt x="0" y="1817983"/>
                </a:lnTo>
                <a:lnTo>
                  <a:pt x="0" y="57377"/>
                </a:lnTo>
                <a:lnTo>
                  <a:pt x="8313" y="28689"/>
                </a:lnTo>
                <a:close/>
                <a:moveTo>
                  <a:pt x="30194" y="4310"/>
                </a:moveTo>
                <a:lnTo>
                  <a:pt x="23758" y="8977"/>
                </a:lnTo>
                <a:lnTo>
                  <a:pt x="14120" y="21278"/>
                </a:lnTo>
                <a:lnTo>
                  <a:pt x="0" y="18454"/>
                </a:lnTo>
                <a:lnTo>
                  <a:pt x="0" y="10349"/>
                </a:lnTo>
                <a:close/>
                <a:moveTo>
                  <a:pt x="42697" y="763"/>
                </a:moveTo>
                <a:lnTo>
                  <a:pt x="43612" y="1627"/>
                </a:lnTo>
                <a:lnTo>
                  <a:pt x="30194" y="4310"/>
                </a:lnTo>
                <a:lnTo>
                  <a:pt x="34999" y="826"/>
                </a:lnTo>
                <a:cubicBezTo>
                  <a:pt x="38119" y="-350"/>
                  <a:pt x="40648" y="-178"/>
                  <a:pt x="42697" y="763"/>
                </a:cubicBezTo>
                <a:close/>
                <a:moveTo>
                  <a:pt x="51176" y="114"/>
                </a:moveTo>
                <a:cubicBezTo>
                  <a:pt x="51176" y="23528"/>
                  <a:pt x="52306" y="12904"/>
                  <a:pt x="47513" y="5310"/>
                </a:cubicBezTo>
                <a:lnTo>
                  <a:pt x="43612" y="1627"/>
                </a:lnTo>
                <a:close/>
              </a:path>
            </a:pathLst>
          </a:custGeom>
          <a:effectLst>
            <a:softEdge rad="127000"/>
          </a:effectLst>
        </p:spPr>
      </p:pic>
      <p:pic>
        <p:nvPicPr>
          <p:cNvPr id="22" name="Picture 21">
            <a:extLst>
              <a:ext uri="{FF2B5EF4-FFF2-40B4-BE49-F238E27FC236}">
                <a16:creationId xmlns:a16="http://schemas.microsoft.com/office/drawing/2014/main" id="{F388A6C0-9DB4-554B-B884-02DCF82B3E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3375" l="10000" r="90000">
                        <a14:foregroundMark x1="27625" y1="93375" x2="27625" y2="93375"/>
                      </a14:backgroundRemoval>
                    </a14:imgEffect>
                  </a14:imgLayer>
                </a14:imgProps>
              </a:ext>
            </a:extLst>
          </a:blip>
          <a:stretch>
            <a:fillRect/>
          </a:stretch>
        </p:blipFill>
        <p:spPr>
          <a:xfrm>
            <a:off x="9920973" y="4104193"/>
            <a:ext cx="2941853" cy="2941853"/>
          </a:xfrm>
          <a:prstGeom prst="rect">
            <a:avLst/>
          </a:prstGeom>
        </p:spPr>
      </p:pic>
      <p:pic>
        <p:nvPicPr>
          <p:cNvPr id="2" name="Picture 1">
            <a:extLst>
              <a:ext uri="{FF2B5EF4-FFF2-40B4-BE49-F238E27FC236}">
                <a16:creationId xmlns:a16="http://schemas.microsoft.com/office/drawing/2014/main" id="{951AB472-D6C3-E763-C2D9-D36F3FA7F9D1}"/>
              </a:ext>
            </a:extLst>
          </p:cNvPr>
          <p:cNvPicPr>
            <a:picLocks noChangeAspect="1"/>
          </p:cNvPicPr>
          <p:nvPr/>
        </p:nvPicPr>
        <p:blipFill>
          <a:blip r:embed="rId7"/>
          <a:stretch>
            <a:fillRect/>
          </a:stretch>
        </p:blipFill>
        <p:spPr>
          <a:xfrm>
            <a:off x="8233704" y="163923"/>
            <a:ext cx="2941853" cy="2941853"/>
          </a:xfrm>
          <a:prstGeom prst="rect">
            <a:avLst/>
          </a:prstGeom>
        </p:spPr>
      </p:pic>
    </p:spTree>
    <p:extLst>
      <p:ext uri="{BB962C8B-B14F-4D97-AF65-F5344CB8AC3E}">
        <p14:creationId xmlns:p14="http://schemas.microsoft.com/office/powerpoint/2010/main" val="6740399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set>
                                      <p:cBhvr>
                                        <p:cTn id="14" dur="114" fill="hold">
                                          <p:stCondLst>
                                            <p:cond delay="0"/>
                                          </p:stCondLst>
                                        </p:cTn>
                                        <p:tgtEl>
                                          <p:spTgt spid="8"/>
                                        </p:tgtEl>
                                        <p:attrNameLst>
                                          <p:attrName>style.rotation</p:attrName>
                                        </p:attrNameLst>
                                      </p:cBhvr>
                                      <p:to>
                                        <p:strVal val="-45.0"/>
                                      </p:to>
                                    </p:set>
                                    <p:anim calcmode="lin" valueType="num">
                                      <p:cBhvr>
                                        <p:cTn id="15"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6"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7" dur="39"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8" dur="34" fill="hold">
                                          <p:stCondLst>
                                            <p:cond delay="216"/>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Freeform 3">
            <a:extLst>
              <a:ext uri="{FF2B5EF4-FFF2-40B4-BE49-F238E27FC236}">
                <a16:creationId xmlns:a16="http://schemas.microsoft.com/office/drawing/2014/main" id="{AEB4CBA5-2017-99F4-97FF-A07E060573EB}"/>
              </a:ext>
            </a:extLst>
          </p:cNvPr>
          <p:cNvSpPr/>
          <p:nvPr/>
        </p:nvSpPr>
        <p:spPr>
          <a:xfrm>
            <a:off x="5520145" y="232229"/>
            <a:ext cx="4146065" cy="1352939"/>
          </a:xfrm>
          <a:custGeom>
            <a:avLst/>
            <a:gdLst/>
            <a:ahLst/>
            <a:cxnLst/>
            <a:rect l="l" t="t" r="r" b="b"/>
            <a:pathLst>
              <a:path w="5390404" h="5269120">
                <a:moveTo>
                  <a:pt x="0" y="0"/>
                </a:moveTo>
                <a:lnTo>
                  <a:pt x="5390404" y="0"/>
                </a:lnTo>
                <a:lnTo>
                  <a:pt x="5390404" y="5269120"/>
                </a:lnTo>
                <a:lnTo>
                  <a:pt x="0" y="5269120"/>
                </a:lnTo>
                <a:lnTo>
                  <a:pt x="0" y="0"/>
                </a:lnTo>
                <a:close/>
              </a:path>
            </a:pathLst>
          </a:custGeom>
          <a:blipFill>
            <a:blip r:embed="rId2"/>
            <a:stretch>
              <a:fillRect/>
            </a:stretch>
          </a:blipFill>
        </p:spPr>
        <p:txBody>
          <a:bodyPr/>
          <a:lstStyle/>
          <a:p>
            <a:endParaRPr lang="en-US"/>
          </a:p>
        </p:txBody>
      </p:sp>
      <p:pic>
        <p:nvPicPr>
          <p:cNvPr id="15" name="Picture 14">
            <a:extLst>
              <a:ext uri="{FF2B5EF4-FFF2-40B4-BE49-F238E27FC236}">
                <a16:creationId xmlns:a16="http://schemas.microsoft.com/office/drawing/2014/main" id="{D0E1785C-6F87-E0FE-BFA6-3C6656466022}"/>
              </a:ext>
            </a:extLst>
          </p:cNvPr>
          <p:cNvPicPr>
            <a:picLocks noChangeAspect="1"/>
          </p:cNvPicPr>
          <p:nvPr/>
        </p:nvPicPr>
        <p:blipFill>
          <a:blip r:embed="rId3"/>
          <a:stretch>
            <a:fillRect/>
          </a:stretch>
        </p:blipFill>
        <p:spPr>
          <a:xfrm>
            <a:off x="-27034" y="-7621"/>
            <a:ext cx="4505255" cy="6858000"/>
          </a:xfrm>
          <a:prstGeom prst="rect">
            <a:avLst/>
          </a:prstGeom>
          <a:effectLst>
            <a:softEdge rad="127000"/>
          </a:effectLst>
        </p:spPr>
      </p:pic>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4"/>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5"/>
          <a:stretch>
            <a:fillRect/>
          </a:stretch>
        </p:blipFill>
        <p:spPr>
          <a:xfrm>
            <a:off x="10817385" y="-1608139"/>
            <a:ext cx="2544545" cy="2554676"/>
          </a:xfrm>
          <a:prstGeom prst="rect">
            <a:avLst/>
          </a:prstGeom>
        </p:spPr>
      </p:pic>
      <p:sp>
        <p:nvSpPr>
          <p:cNvPr id="3" name="TextBox 2">
            <a:extLst>
              <a:ext uri="{FF2B5EF4-FFF2-40B4-BE49-F238E27FC236}">
                <a16:creationId xmlns:a16="http://schemas.microsoft.com/office/drawing/2014/main" id="{6C2CC459-A4B7-5CF0-5A08-911FC2F60034}"/>
              </a:ext>
            </a:extLst>
          </p:cNvPr>
          <p:cNvSpPr txBox="1"/>
          <p:nvPr/>
        </p:nvSpPr>
        <p:spPr>
          <a:xfrm>
            <a:off x="6342285" y="559861"/>
            <a:ext cx="2935514" cy="668645"/>
          </a:xfrm>
          <a:prstGeom prst="rect">
            <a:avLst/>
          </a:prstGeom>
          <a:noFill/>
        </p:spPr>
        <p:txBody>
          <a:bodyPr wrap="square">
            <a:spAutoFit/>
          </a:bodyPr>
          <a:lstStyle/>
          <a:p>
            <a:pPr algn="just">
              <a:lnSpc>
                <a:spcPct val="13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EBBC805-C2CB-4D34-0927-C7C97A5507AD}"/>
              </a:ext>
            </a:extLst>
          </p:cNvPr>
          <p:cNvPicPr>
            <a:picLocks noChangeAspect="1"/>
          </p:cNvPicPr>
          <p:nvPr/>
        </p:nvPicPr>
        <p:blipFill>
          <a:blip r:embed="rId6"/>
          <a:stretch>
            <a:fillRect/>
          </a:stretch>
        </p:blipFill>
        <p:spPr>
          <a:xfrm>
            <a:off x="4635256" y="1821935"/>
            <a:ext cx="703525" cy="703525"/>
          </a:xfrm>
          <a:prstGeom prst="rect">
            <a:avLst/>
          </a:prstGeom>
        </p:spPr>
      </p:pic>
      <p:sp>
        <p:nvSpPr>
          <p:cNvPr id="19" name="TextBox 18">
            <a:extLst>
              <a:ext uri="{FF2B5EF4-FFF2-40B4-BE49-F238E27FC236}">
                <a16:creationId xmlns:a16="http://schemas.microsoft.com/office/drawing/2014/main" id="{589C013F-B4D6-BE92-1ADC-48273E2F9A95}"/>
              </a:ext>
            </a:extLst>
          </p:cNvPr>
          <p:cNvSpPr txBox="1"/>
          <p:nvPr/>
        </p:nvSpPr>
        <p:spPr>
          <a:xfrm>
            <a:off x="5303087" y="1881309"/>
            <a:ext cx="2200002" cy="584775"/>
          </a:xfrm>
          <a:prstGeom prst="rect">
            <a:avLst/>
          </a:prstGeom>
          <a:noFill/>
        </p:spPr>
        <p:txBody>
          <a:bodyPr wrap="square">
            <a:spAutoFit/>
          </a:bodyPr>
          <a:lstStyle/>
          <a:p>
            <a:r>
              <a:rPr lang="en-US" sz="3200" b="1" dirty="0" err="1">
                <a:solidFill>
                  <a:srgbClr val="00B050"/>
                </a:solidFill>
                <a:effectLst/>
                <a:latin typeface="Times New Roman" panose="02020603050405020304" pitchFamily="18" charset="0"/>
                <a:ea typeface="Calibri" panose="020F0502020204030204" pitchFamily="34" charset="0"/>
              </a:rPr>
              <a:t>Xuất</a:t>
            </a:r>
            <a:r>
              <a:rPr lang="en-US" sz="3200" b="1" dirty="0">
                <a:solidFill>
                  <a:srgbClr val="00B050"/>
                </a:solidFill>
                <a:effectLst/>
                <a:latin typeface="Times New Roman" panose="02020603050405020304" pitchFamily="18" charset="0"/>
                <a:ea typeface="Calibri" panose="020F0502020204030204" pitchFamily="34" charset="0"/>
              </a:rPr>
              <a:t> </a:t>
            </a:r>
            <a:r>
              <a:rPr lang="en-US" sz="3200" b="1" dirty="0" err="1">
                <a:solidFill>
                  <a:srgbClr val="00B050"/>
                </a:solidFill>
                <a:effectLst/>
                <a:latin typeface="Times New Roman" panose="02020603050405020304" pitchFamily="18" charset="0"/>
                <a:ea typeface="Calibri" panose="020F0502020204030204" pitchFamily="34" charset="0"/>
              </a:rPr>
              <a:t>xứ</a:t>
            </a:r>
            <a:endParaRPr lang="en-US" sz="3200" dirty="0">
              <a:solidFill>
                <a:srgbClr val="00B050"/>
              </a:solidFill>
            </a:endParaRPr>
          </a:p>
        </p:txBody>
      </p:sp>
      <p:sp>
        <p:nvSpPr>
          <p:cNvPr id="23" name="TextBox 22">
            <a:extLst>
              <a:ext uri="{FF2B5EF4-FFF2-40B4-BE49-F238E27FC236}">
                <a16:creationId xmlns:a16="http://schemas.microsoft.com/office/drawing/2014/main" id="{8EBD5A2D-5126-E68A-5A74-BDD0479BCE5B}"/>
              </a:ext>
            </a:extLst>
          </p:cNvPr>
          <p:cNvSpPr txBox="1"/>
          <p:nvPr/>
        </p:nvSpPr>
        <p:spPr>
          <a:xfrm>
            <a:off x="5335463" y="2703762"/>
            <a:ext cx="6183437" cy="1384995"/>
          </a:xfrm>
          <a:prstGeom prst="rect">
            <a:avLst/>
          </a:prstGeom>
          <a:noFill/>
        </p:spPr>
        <p:txBody>
          <a:bodyPr wrap="square">
            <a:spAutoFit/>
          </a:bodyPr>
          <a:lstStyle/>
          <a:p>
            <a:r>
              <a:rPr lang="en-US" sz="2800" dirty="0" err="1">
                <a:solidFill>
                  <a:srgbClr val="002060"/>
                </a:solidFill>
                <a:effectLst/>
                <a:latin typeface="Times New Roman" panose="02020603050405020304" pitchFamily="18" charset="0"/>
                <a:ea typeface="Calibri" panose="020F0502020204030204" pitchFamily="34" charset="0"/>
              </a:rPr>
              <a:t>Bài</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văn</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trích</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trong</a:t>
            </a:r>
            <a:r>
              <a:rPr lang="en-US" sz="2800"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Báo</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cáo</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chính</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trị</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của</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Chủ</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tịch</a:t>
            </a:r>
            <a:r>
              <a:rPr lang="en-US" sz="2800" dirty="0">
                <a:solidFill>
                  <a:srgbClr val="002060"/>
                </a:solidFill>
                <a:effectLst/>
                <a:latin typeface="Times New Roman" panose="02020603050405020304" pitchFamily="18" charset="0"/>
                <a:ea typeface="Calibri" panose="020F0502020204030204" pitchFamily="34" charset="0"/>
              </a:rPr>
              <a:t> HCM </a:t>
            </a:r>
            <a:r>
              <a:rPr lang="en-US" sz="2800" dirty="0" err="1">
                <a:solidFill>
                  <a:srgbClr val="002060"/>
                </a:solidFill>
                <a:effectLst/>
                <a:latin typeface="Times New Roman" panose="02020603050405020304" pitchFamily="18" charset="0"/>
                <a:ea typeface="Calibri" panose="020F0502020204030204" pitchFamily="34" charset="0"/>
              </a:rPr>
              <a:t>tại</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Đại</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hội</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lần</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thứ</a:t>
            </a:r>
            <a:r>
              <a:rPr lang="en-US" sz="2800" dirty="0">
                <a:solidFill>
                  <a:srgbClr val="002060"/>
                </a:solidFill>
                <a:effectLst/>
                <a:latin typeface="Times New Roman" panose="02020603050405020304" pitchFamily="18" charset="0"/>
                <a:ea typeface="Calibri" panose="020F0502020204030204" pitchFamily="34" charset="0"/>
              </a:rPr>
              <a:t> II, </a:t>
            </a:r>
            <a:r>
              <a:rPr lang="en-US" sz="2800" dirty="0" err="1">
                <a:solidFill>
                  <a:srgbClr val="002060"/>
                </a:solidFill>
                <a:effectLst/>
                <a:latin typeface="Times New Roman" panose="02020603050405020304" pitchFamily="18" charset="0"/>
                <a:ea typeface="Calibri" panose="020F0502020204030204" pitchFamily="34" charset="0"/>
              </a:rPr>
              <a:t>tháng</a:t>
            </a:r>
            <a:r>
              <a:rPr lang="en-US" sz="2800" dirty="0">
                <a:solidFill>
                  <a:srgbClr val="002060"/>
                </a:solidFill>
                <a:effectLst/>
                <a:latin typeface="Times New Roman" panose="02020603050405020304" pitchFamily="18" charset="0"/>
                <a:ea typeface="Calibri" panose="020F0502020204030204" pitchFamily="34" charset="0"/>
              </a:rPr>
              <a:t> 2/ 1951 </a:t>
            </a:r>
            <a:r>
              <a:rPr lang="en-US" sz="2800" dirty="0" err="1">
                <a:solidFill>
                  <a:srgbClr val="002060"/>
                </a:solidFill>
                <a:effectLst/>
                <a:latin typeface="Times New Roman" panose="02020603050405020304" pitchFamily="18" charset="0"/>
                <a:ea typeface="Calibri" panose="020F0502020204030204" pitchFamily="34" charset="0"/>
              </a:rPr>
              <a:t>của</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Đảng</a:t>
            </a:r>
            <a:r>
              <a:rPr lang="en-US" sz="2800" dirty="0">
                <a:solidFill>
                  <a:srgbClr val="002060"/>
                </a:solidFill>
                <a:effectLst/>
                <a:latin typeface="Times New Roman" panose="02020603050405020304" pitchFamily="18" charset="0"/>
                <a:ea typeface="Calibri" panose="020F0502020204030204" pitchFamily="34" charset="0"/>
              </a:rPr>
              <a:t> LĐ VN.</a:t>
            </a:r>
            <a:endParaRPr lang="en-US" sz="2800" dirty="0">
              <a:solidFill>
                <a:srgbClr val="002060"/>
              </a:solidFill>
            </a:endParaRPr>
          </a:p>
        </p:txBody>
      </p:sp>
      <p:sp>
        <p:nvSpPr>
          <p:cNvPr id="25" name="TextBox 24">
            <a:extLst>
              <a:ext uri="{FF2B5EF4-FFF2-40B4-BE49-F238E27FC236}">
                <a16:creationId xmlns:a16="http://schemas.microsoft.com/office/drawing/2014/main" id="{A8C9C2AD-4412-CE69-4E3D-83466740DB08}"/>
              </a:ext>
            </a:extLst>
          </p:cNvPr>
          <p:cNvSpPr txBox="1"/>
          <p:nvPr/>
        </p:nvSpPr>
        <p:spPr>
          <a:xfrm>
            <a:off x="5303087" y="4326435"/>
            <a:ext cx="3935361" cy="646331"/>
          </a:xfrm>
          <a:prstGeom prst="rect">
            <a:avLst/>
          </a:prstGeom>
          <a:noFill/>
        </p:spPr>
        <p:txBody>
          <a:bodyPr wrap="square">
            <a:spAutoFit/>
          </a:bodyPr>
          <a:lstStyle/>
          <a:p>
            <a:r>
              <a:rPr lang="en-US" sz="3600" b="1" dirty="0" err="1">
                <a:solidFill>
                  <a:srgbClr val="00B050"/>
                </a:solidFill>
                <a:effectLst/>
                <a:latin typeface="Times New Roman" panose="02020603050405020304" pitchFamily="18" charset="0"/>
                <a:ea typeface="Calibri" panose="020F0502020204030204" pitchFamily="34" charset="0"/>
              </a:rPr>
              <a:t>Thể</a:t>
            </a:r>
            <a:r>
              <a:rPr lang="en-US" sz="3600" b="1" dirty="0">
                <a:solidFill>
                  <a:srgbClr val="00B050"/>
                </a:solidFill>
                <a:effectLst/>
                <a:latin typeface="Times New Roman" panose="02020603050405020304" pitchFamily="18" charset="0"/>
                <a:ea typeface="Calibri" panose="020F0502020204030204" pitchFamily="34" charset="0"/>
              </a:rPr>
              <a:t> </a:t>
            </a:r>
            <a:r>
              <a:rPr lang="en-US" sz="3600" b="1" dirty="0" err="1">
                <a:solidFill>
                  <a:srgbClr val="00B050"/>
                </a:solidFill>
                <a:effectLst/>
                <a:latin typeface="Times New Roman" panose="02020603050405020304" pitchFamily="18" charset="0"/>
                <a:ea typeface="Calibri" panose="020F0502020204030204" pitchFamily="34" charset="0"/>
              </a:rPr>
              <a:t>loại</a:t>
            </a:r>
            <a:endParaRPr lang="en-US" sz="3600" dirty="0">
              <a:solidFill>
                <a:srgbClr val="00B050"/>
              </a:solidFill>
            </a:endParaRPr>
          </a:p>
        </p:txBody>
      </p:sp>
      <p:pic>
        <p:nvPicPr>
          <p:cNvPr id="26" name="Picture 25">
            <a:extLst>
              <a:ext uri="{FF2B5EF4-FFF2-40B4-BE49-F238E27FC236}">
                <a16:creationId xmlns:a16="http://schemas.microsoft.com/office/drawing/2014/main" id="{9A2F8C44-035F-BC30-3C56-153458A93683}"/>
              </a:ext>
            </a:extLst>
          </p:cNvPr>
          <p:cNvPicPr>
            <a:picLocks noChangeAspect="1"/>
          </p:cNvPicPr>
          <p:nvPr/>
        </p:nvPicPr>
        <p:blipFill>
          <a:blip r:embed="rId6"/>
          <a:stretch>
            <a:fillRect/>
          </a:stretch>
        </p:blipFill>
        <p:spPr>
          <a:xfrm>
            <a:off x="4635256" y="4281601"/>
            <a:ext cx="703525" cy="703525"/>
          </a:xfrm>
          <a:prstGeom prst="rect">
            <a:avLst/>
          </a:prstGeom>
        </p:spPr>
      </p:pic>
      <p:sp>
        <p:nvSpPr>
          <p:cNvPr id="28" name="TextBox 27">
            <a:extLst>
              <a:ext uri="{FF2B5EF4-FFF2-40B4-BE49-F238E27FC236}">
                <a16:creationId xmlns:a16="http://schemas.microsoft.com/office/drawing/2014/main" id="{E29B64E4-7049-6441-BE79-3D03729A198C}"/>
              </a:ext>
            </a:extLst>
          </p:cNvPr>
          <p:cNvSpPr txBox="1"/>
          <p:nvPr/>
        </p:nvSpPr>
        <p:spPr>
          <a:xfrm>
            <a:off x="5335463" y="5210445"/>
            <a:ext cx="6698342" cy="584775"/>
          </a:xfrm>
          <a:prstGeom prst="rect">
            <a:avLst/>
          </a:prstGeom>
          <a:noFill/>
        </p:spPr>
        <p:txBody>
          <a:bodyPr wrap="square">
            <a:spAutoFit/>
          </a:bodyPr>
          <a:lstStyle/>
          <a:p>
            <a:r>
              <a:rPr lang="en-US" sz="3200" dirty="0" err="1">
                <a:solidFill>
                  <a:srgbClr val="002060"/>
                </a:solidFill>
                <a:effectLst/>
                <a:latin typeface="Times New Roman" panose="02020603050405020304" pitchFamily="18" charset="0"/>
                <a:ea typeface="Calibri" panose="020F0502020204030204" pitchFamily="34" charset="0"/>
              </a:rPr>
              <a:t>Nghị</a:t>
            </a:r>
            <a:r>
              <a:rPr lang="en-US" sz="3200" dirty="0">
                <a:solidFill>
                  <a:srgbClr val="002060"/>
                </a:solidFill>
                <a:effectLst/>
                <a:latin typeface="Times New Roman" panose="02020603050405020304" pitchFamily="18" charset="0"/>
                <a:ea typeface="Calibri" panose="020F0502020204030204" pitchFamily="34" charset="0"/>
              </a:rPr>
              <a:t> </a:t>
            </a:r>
            <a:r>
              <a:rPr lang="en-US" sz="3200" dirty="0" err="1">
                <a:solidFill>
                  <a:srgbClr val="002060"/>
                </a:solidFill>
                <a:effectLst/>
                <a:latin typeface="Times New Roman" panose="02020603050405020304" pitchFamily="18" charset="0"/>
                <a:ea typeface="Calibri" panose="020F0502020204030204" pitchFamily="34" charset="0"/>
              </a:rPr>
              <a:t>luận</a:t>
            </a:r>
            <a:r>
              <a:rPr lang="en-US" sz="3200" dirty="0">
                <a:solidFill>
                  <a:srgbClr val="002060"/>
                </a:solidFill>
                <a:effectLst/>
                <a:latin typeface="Times New Roman" panose="02020603050405020304" pitchFamily="18" charset="0"/>
                <a:ea typeface="Calibri" panose="020F0502020204030204" pitchFamily="34" charset="0"/>
              </a:rPr>
              <a:t> </a:t>
            </a:r>
            <a:r>
              <a:rPr lang="en-US" sz="3200" dirty="0" err="1">
                <a:solidFill>
                  <a:srgbClr val="002060"/>
                </a:solidFill>
                <a:effectLst/>
                <a:latin typeface="Times New Roman" panose="02020603050405020304" pitchFamily="18" charset="0"/>
                <a:ea typeface="Calibri" panose="020F0502020204030204" pitchFamily="34" charset="0"/>
              </a:rPr>
              <a:t>xã</a:t>
            </a:r>
            <a:r>
              <a:rPr lang="en-US" sz="3200" dirty="0">
                <a:solidFill>
                  <a:srgbClr val="002060"/>
                </a:solidFill>
                <a:effectLst/>
                <a:latin typeface="Times New Roman" panose="02020603050405020304" pitchFamily="18" charset="0"/>
                <a:ea typeface="Calibri" panose="020F0502020204030204" pitchFamily="34" charset="0"/>
              </a:rPr>
              <a:t> </a:t>
            </a:r>
            <a:r>
              <a:rPr lang="en-US" sz="3200" dirty="0" err="1">
                <a:solidFill>
                  <a:srgbClr val="002060"/>
                </a:solidFill>
                <a:effectLst/>
                <a:latin typeface="Times New Roman" panose="02020603050405020304" pitchFamily="18" charset="0"/>
                <a:ea typeface="Calibri" panose="020F0502020204030204" pitchFamily="34" charset="0"/>
              </a:rPr>
              <a:t>hội</a:t>
            </a:r>
            <a:r>
              <a:rPr lang="en-US" sz="3200" dirty="0">
                <a:solidFill>
                  <a:srgbClr val="002060"/>
                </a:solidFill>
                <a:effectLst/>
                <a:latin typeface="Times New Roman" panose="02020603050405020304" pitchFamily="18" charset="0"/>
                <a:ea typeface="Calibri" panose="020F0502020204030204" pitchFamily="34" charset="0"/>
              </a:rPr>
              <a:t> </a:t>
            </a:r>
            <a:endParaRPr lang="en-US" sz="3200" dirty="0">
              <a:solidFill>
                <a:srgbClr val="002060"/>
              </a:solidFill>
            </a:endParaRPr>
          </a:p>
        </p:txBody>
      </p:sp>
      <p:pic>
        <p:nvPicPr>
          <p:cNvPr id="29" name="Picture 28">
            <a:extLst>
              <a:ext uri="{FF2B5EF4-FFF2-40B4-BE49-F238E27FC236}">
                <a16:creationId xmlns:a16="http://schemas.microsoft.com/office/drawing/2014/main" id="{6351EF74-8805-D4FB-C0A2-D8163B39A418}"/>
              </a:ext>
            </a:extLst>
          </p:cNvPr>
          <p:cNvPicPr>
            <a:picLocks noChangeAspect="1"/>
          </p:cNvPicPr>
          <p:nvPr/>
        </p:nvPicPr>
        <p:blipFill>
          <a:blip r:embed="rId7"/>
          <a:stretch>
            <a:fillRect/>
          </a:stretch>
        </p:blipFill>
        <p:spPr>
          <a:xfrm>
            <a:off x="4808981" y="2572610"/>
            <a:ext cx="568042" cy="591588"/>
          </a:xfrm>
          <a:prstGeom prst="rect">
            <a:avLst/>
          </a:prstGeom>
        </p:spPr>
      </p:pic>
      <p:pic>
        <p:nvPicPr>
          <p:cNvPr id="31" name="Picture 30">
            <a:extLst>
              <a:ext uri="{FF2B5EF4-FFF2-40B4-BE49-F238E27FC236}">
                <a16:creationId xmlns:a16="http://schemas.microsoft.com/office/drawing/2014/main" id="{D898B1AF-5E5B-A9A7-25A3-53C1D333C3DC}"/>
              </a:ext>
            </a:extLst>
          </p:cNvPr>
          <p:cNvPicPr>
            <a:picLocks noChangeAspect="1"/>
          </p:cNvPicPr>
          <p:nvPr/>
        </p:nvPicPr>
        <p:blipFill>
          <a:blip r:embed="rId7"/>
          <a:stretch>
            <a:fillRect/>
          </a:stretch>
        </p:blipFill>
        <p:spPr>
          <a:xfrm>
            <a:off x="4811909" y="5101498"/>
            <a:ext cx="568042" cy="591588"/>
          </a:xfrm>
          <a:prstGeom prst="rect">
            <a:avLst/>
          </a:prstGeom>
        </p:spPr>
      </p:pic>
    </p:spTree>
    <p:extLst>
      <p:ext uri="{BB962C8B-B14F-4D97-AF65-F5344CB8AC3E}">
        <p14:creationId xmlns:p14="http://schemas.microsoft.com/office/powerpoint/2010/main" val="4839964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0.70"/>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strVal val="#ppt_w*0.70"/>
                                          </p:val>
                                        </p:tav>
                                        <p:tav tm="100000">
                                          <p:val>
                                            <p:strVal val="#ppt_w"/>
                                          </p:val>
                                        </p:tav>
                                      </p:tavLst>
                                    </p:anim>
                                    <p:anim calcmode="lin" valueType="num">
                                      <p:cBhvr>
                                        <p:cTn id="27" dur="1000" fill="hold"/>
                                        <p:tgtEl>
                                          <p:spTgt spid="23"/>
                                        </p:tgtEl>
                                        <p:attrNameLst>
                                          <p:attrName>ppt_h</p:attrName>
                                        </p:attrNameLst>
                                      </p:cBhvr>
                                      <p:tavLst>
                                        <p:tav tm="0">
                                          <p:val>
                                            <p:strVal val="#ppt_h"/>
                                          </p:val>
                                        </p:tav>
                                        <p:tav tm="100000">
                                          <p:val>
                                            <p:strVal val="#ppt_h"/>
                                          </p:val>
                                        </p:tav>
                                      </p:tavLst>
                                    </p:anim>
                                    <p:animEffect transition="in" filter="fade">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ppt_w</p:attrName>
                                        </p:attrNameLst>
                                      </p:cBhvr>
                                      <p:tavLst>
                                        <p:tav tm="0">
                                          <p:val>
                                            <p:strVal val="#ppt_w*0.70"/>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Effect transition="in" filter="fade">
                                      <p:cBhvr>
                                        <p:cTn id="35" dur="1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strVal val="#ppt_w*0.70"/>
                                          </p:val>
                                        </p:tav>
                                        <p:tav tm="100000">
                                          <p:val>
                                            <p:strVal val="#ppt_w"/>
                                          </p:val>
                                        </p:tav>
                                      </p:tavLst>
                                    </p:anim>
                                    <p:anim calcmode="lin" valueType="num">
                                      <p:cBhvr>
                                        <p:cTn id="48" dur="1000" fill="hold"/>
                                        <p:tgtEl>
                                          <p:spTgt spid="31"/>
                                        </p:tgtEl>
                                        <p:attrNameLst>
                                          <p:attrName>ppt_h</p:attrName>
                                        </p:attrNameLst>
                                      </p:cBhvr>
                                      <p:tavLst>
                                        <p:tav tm="0">
                                          <p:val>
                                            <p:strVal val="#ppt_h"/>
                                          </p:val>
                                        </p:tav>
                                        <p:tav tm="100000">
                                          <p:val>
                                            <p:strVal val="#ppt_h"/>
                                          </p:val>
                                        </p:tav>
                                      </p:tavLst>
                                    </p:anim>
                                    <p:animEffect transition="in" filter="fade">
                                      <p:cBhvr>
                                        <p:cTn id="49" dur="1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1000" fill="hold"/>
                                        <p:tgtEl>
                                          <p:spTgt spid="28"/>
                                        </p:tgtEl>
                                        <p:attrNameLst>
                                          <p:attrName>ppt_w</p:attrName>
                                        </p:attrNameLst>
                                      </p:cBhvr>
                                      <p:tavLst>
                                        <p:tav tm="0">
                                          <p:val>
                                            <p:strVal val="#ppt_w*0.70"/>
                                          </p:val>
                                        </p:tav>
                                        <p:tav tm="100000">
                                          <p:val>
                                            <p:strVal val="#ppt_w"/>
                                          </p:val>
                                        </p:tav>
                                      </p:tavLst>
                                    </p:anim>
                                    <p:anim calcmode="lin" valueType="num">
                                      <p:cBhvr>
                                        <p:cTn id="55" dur="1000" fill="hold"/>
                                        <p:tgtEl>
                                          <p:spTgt spid="28"/>
                                        </p:tgtEl>
                                        <p:attrNameLst>
                                          <p:attrName>ppt_h</p:attrName>
                                        </p:attrNameLst>
                                      </p:cBhvr>
                                      <p:tavLst>
                                        <p:tav tm="0">
                                          <p:val>
                                            <p:strVal val="#ppt_h"/>
                                          </p:val>
                                        </p:tav>
                                        <p:tav tm="100000">
                                          <p:val>
                                            <p:strVal val="#ppt_h"/>
                                          </p:val>
                                        </p:tav>
                                      </p:tavLst>
                                    </p:anim>
                                    <p:animEffect transition="in" filter="fade">
                                      <p:cBhvr>
                                        <p:cTn id="5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Freeform 3">
            <a:extLst>
              <a:ext uri="{FF2B5EF4-FFF2-40B4-BE49-F238E27FC236}">
                <a16:creationId xmlns:a16="http://schemas.microsoft.com/office/drawing/2014/main" id="{AEB4CBA5-2017-99F4-97FF-A07E060573EB}"/>
              </a:ext>
            </a:extLst>
          </p:cNvPr>
          <p:cNvSpPr/>
          <p:nvPr/>
        </p:nvSpPr>
        <p:spPr>
          <a:xfrm>
            <a:off x="5520145" y="232229"/>
            <a:ext cx="4146065" cy="1352939"/>
          </a:xfrm>
          <a:custGeom>
            <a:avLst/>
            <a:gdLst/>
            <a:ahLst/>
            <a:cxnLst/>
            <a:rect l="l" t="t" r="r" b="b"/>
            <a:pathLst>
              <a:path w="5390404" h="5269120">
                <a:moveTo>
                  <a:pt x="0" y="0"/>
                </a:moveTo>
                <a:lnTo>
                  <a:pt x="5390404" y="0"/>
                </a:lnTo>
                <a:lnTo>
                  <a:pt x="5390404" y="5269120"/>
                </a:lnTo>
                <a:lnTo>
                  <a:pt x="0" y="5269120"/>
                </a:lnTo>
                <a:lnTo>
                  <a:pt x="0" y="0"/>
                </a:lnTo>
                <a:close/>
              </a:path>
            </a:pathLst>
          </a:custGeom>
          <a:blipFill>
            <a:blip r:embed="rId2"/>
            <a:stretch>
              <a:fillRect/>
            </a:stretch>
          </a:blipFill>
        </p:spPr>
        <p:txBody>
          <a:bodyPr/>
          <a:lstStyle/>
          <a:p>
            <a:endParaRPr lang="en-US"/>
          </a:p>
        </p:txBody>
      </p:sp>
      <p:pic>
        <p:nvPicPr>
          <p:cNvPr id="15" name="Picture 14">
            <a:extLst>
              <a:ext uri="{FF2B5EF4-FFF2-40B4-BE49-F238E27FC236}">
                <a16:creationId xmlns:a16="http://schemas.microsoft.com/office/drawing/2014/main" id="{D0E1785C-6F87-E0FE-BFA6-3C6656466022}"/>
              </a:ext>
            </a:extLst>
          </p:cNvPr>
          <p:cNvPicPr>
            <a:picLocks noChangeAspect="1"/>
          </p:cNvPicPr>
          <p:nvPr/>
        </p:nvPicPr>
        <p:blipFill>
          <a:blip r:embed="rId3"/>
          <a:stretch>
            <a:fillRect/>
          </a:stretch>
        </p:blipFill>
        <p:spPr>
          <a:xfrm>
            <a:off x="-27034" y="-7621"/>
            <a:ext cx="4505255" cy="6858000"/>
          </a:xfrm>
          <a:prstGeom prst="rect">
            <a:avLst/>
          </a:prstGeom>
          <a:effectLst>
            <a:softEdge rad="127000"/>
          </a:effectLst>
        </p:spPr>
      </p:pic>
      <p:grpSp>
        <p:nvGrpSpPr>
          <p:cNvPr id="47" name="Group 46">
            <a:extLst>
              <a:ext uri="{FF2B5EF4-FFF2-40B4-BE49-F238E27FC236}">
                <a16:creationId xmlns:a16="http://schemas.microsoft.com/office/drawing/2014/main" id="{D85F8A77-C01B-E10A-4BEA-0BE41300A0FF}"/>
              </a:ext>
            </a:extLst>
          </p:cNvPr>
          <p:cNvGrpSpPr/>
          <p:nvPr/>
        </p:nvGrpSpPr>
        <p:grpSpPr>
          <a:xfrm>
            <a:off x="4371893" y="1783533"/>
            <a:ext cx="1218150" cy="997291"/>
            <a:chOff x="4371893" y="1783533"/>
            <a:chExt cx="1218150" cy="997291"/>
          </a:xfrm>
        </p:grpSpPr>
        <p:grpSp>
          <p:nvGrpSpPr>
            <p:cNvPr id="43" name="Group 16">
              <a:extLst>
                <a:ext uri="{FF2B5EF4-FFF2-40B4-BE49-F238E27FC236}">
                  <a16:creationId xmlns:a16="http://schemas.microsoft.com/office/drawing/2014/main" id="{D2D18E84-BDBF-AEAC-035D-3458D48A2B10}"/>
                </a:ext>
              </a:extLst>
            </p:cNvPr>
            <p:cNvGrpSpPr>
              <a:grpSpLocks noChangeAspect="1"/>
            </p:cNvGrpSpPr>
            <p:nvPr/>
          </p:nvGrpSpPr>
          <p:grpSpPr>
            <a:xfrm>
              <a:off x="4371893" y="1783533"/>
              <a:ext cx="1218150" cy="997291"/>
              <a:chOff x="-105410" y="-67310"/>
              <a:chExt cx="5824117" cy="6057900"/>
            </a:xfrm>
          </p:grpSpPr>
          <p:sp>
            <p:nvSpPr>
              <p:cNvPr id="44" name="Freeform 17">
                <a:extLst>
                  <a:ext uri="{FF2B5EF4-FFF2-40B4-BE49-F238E27FC236}">
                    <a16:creationId xmlns:a16="http://schemas.microsoft.com/office/drawing/2014/main" id="{E39155FD-D09F-CFA6-1F8D-2DFAF7A11836}"/>
                  </a:ext>
                </a:extLst>
              </p:cNvPr>
              <p:cNvSpPr/>
              <p:nvPr/>
            </p:nvSpPr>
            <p:spPr>
              <a:xfrm>
                <a:off x="-105410" y="-66040"/>
                <a:ext cx="5292090" cy="6009640"/>
              </a:xfrm>
              <a:custGeom>
                <a:avLst/>
                <a:gdLst/>
                <a:ahLst/>
                <a:cxnLst/>
                <a:rect l="l" t="t" r="r" b="b"/>
                <a:pathLst>
                  <a:path w="5292090" h="6009640">
                    <a:moveTo>
                      <a:pt x="2914650" y="6009640"/>
                    </a:moveTo>
                    <a:cubicBezTo>
                      <a:pt x="2731770" y="5850890"/>
                      <a:pt x="4304030" y="3863340"/>
                      <a:pt x="4425950" y="3705860"/>
                    </a:cubicBezTo>
                    <a:cubicBezTo>
                      <a:pt x="4779010" y="3218180"/>
                      <a:pt x="5292090" y="2669540"/>
                      <a:pt x="5266690" y="2047240"/>
                    </a:cubicBezTo>
                    <a:cubicBezTo>
                      <a:pt x="5242560" y="1413510"/>
                      <a:pt x="4986020" y="645160"/>
                      <a:pt x="4425950" y="292100"/>
                    </a:cubicBezTo>
                    <a:cubicBezTo>
                      <a:pt x="3950970" y="0"/>
                      <a:pt x="3402330" y="218440"/>
                      <a:pt x="3023870" y="572770"/>
                    </a:cubicBezTo>
                    <a:cubicBezTo>
                      <a:pt x="2670810" y="914400"/>
                      <a:pt x="2523490" y="1328420"/>
                      <a:pt x="2451100" y="1804670"/>
                    </a:cubicBezTo>
                    <a:cubicBezTo>
                      <a:pt x="2414270" y="1987550"/>
                      <a:pt x="2487930" y="2231390"/>
                      <a:pt x="2438400" y="2401570"/>
                    </a:cubicBezTo>
                    <a:cubicBezTo>
                      <a:pt x="2438400" y="1974850"/>
                      <a:pt x="2255520" y="1535430"/>
                      <a:pt x="1841500" y="1365250"/>
                    </a:cubicBezTo>
                    <a:cubicBezTo>
                      <a:pt x="1158240" y="1073150"/>
                      <a:pt x="0" y="1487170"/>
                      <a:pt x="121920" y="2377440"/>
                    </a:cubicBezTo>
                    <a:cubicBezTo>
                      <a:pt x="243840" y="3255010"/>
                      <a:pt x="1341120" y="3596640"/>
                      <a:pt x="1950720" y="4047490"/>
                    </a:cubicBezTo>
                    <a:cubicBezTo>
                      <a:pt x="2414270" y="4376420"/>
                      <a:pt x="2780030" y="5401310"/>
                      <a:pt x="2889250" y="5949950"/>
                    </a:cubicBezTo>
                  </a:path>
                </a:pathLst>
              </a:custGeom>
              <a:solidFill>
                <a:srgbClr val="000000">
                  <a:alpha val="0"/>
                </a:srgbClr>
              </a:solidFill>
              <a:ln w="12700">
                <a:solidFill>
                  <a:srgbClr val="000000"/>
                </a:solidFill>
              </a:ln>
            </p:spPr>
            <p:txBody>
              <a:bodyPr/>
              <a:lstStyle/>
              <a:p>
                <a:endParaRPr lang="en-US"/>
              </a:p>
            </p:txBody>
          </p:sp>
          <p:sp>
            <p:nvSpPr>
              <p:cNvPr id="45" name="Freeform 18">
                <a:extLst>
                  <a:ext uri="{FF2B5EF4-FFF2-40B4-BE49-F238E27FC236}">
                    <a16:creationId xmlns:a16="http://schemas.microsoft.com/office/drawing/2014/main" id="{1BD69676-35F7-B8F4-F1B8-B3FB6CB50EA2}"/>
                  </a:ext>
                </a:extLst>
              </p:cNvPr>
              <p:cNvSpPr/>
              <p:nvPr/>
            </p:nvSpPr>
            <p:spPr>
              <a:xfrm>
                <a:off x="131977" y="-67310"/>
                <a:ext cx="5586730" cy="6057900"/>
              </a:xfrm>
              <a:custGeom>
                <a:avLst/>
                <a:gdLst/>
                <a:ahLst/>
                <a:cxnLst/>
                <a:rect l="l" t="t" r="r" b="b"/>
                <a:pathLst>
                  <a:path w="5586730" h="6057900">
                    <a:moveTo>
                      <a:pt x="2926080" y="5990590"/>
                    </a:moveTo>
                    <a:cubicBezTo>
                      <a:pt x="2896870" y="5961380"/>
                      <a:pt x="2947670" y="5863590"/>
                      <a:pt x="2959100" y="5836920"/>
                    </a:cubicBezTo>
                    <a:cubicBezTo>
                      <a:pt x="3004820" y="5732780"/>
                      <a:pt x="3063240" y="5634990"/>
                      <a:pt x="3122930" y="5538470"/>
                    </a:cubicBezTo>
                    <a:cubicBezTo>
                      <a:pt x="3289300" y="5267960"/>
                      <a:pt x="3474720" y="5007610"/>
                      <a:pt x="3661410" y="4751070"/>
                    </a:cubicBezTo>
                    <a:cubicBezTo>
                      <a:pt x="3973830" y="4321810"/>
                      <a:pt x="4376420" y="3947160"/>
                      <a:pt x="4697730" y="3524250"/>
                    </a:cubicBezTo>
                    <a:cubicBezTo>
                      <a:pt x="4993640" y="3135630"/>
                      <a:pt x="5317490" y="2959100"/>
                      <a:pt x="5477510" y="2170430"/>
                    </a:cubicBezTo>
                    <a:cubicBezTo>
                      <a:pt x="5586730" y="1634490"/>
                      <a:pt x="5351780" y="930910"/>
                      <a:pt x="5246370" y="731520"/>
                    </a:cubicBezTo>
                    <a:cubicBezTo>
                      <a:pt x="5039360" y="344170"/>
                      <a:pt x="4502150" y="0"/>
                      <a:pt x="3966210" y="78740"/>
                    </a:cubicBezTo>
                    <a:cubicBezTo>
                      <a:pt x="3496310" y="147320"/>
                      <a:pt x="3032760" y="445770"/>
                      <a:pt x="2769870" y="815340"/>
                    </a:cubicBezTo>
                    <a:cubicBezTo>
                      <a:pt x="2613660" y="1035050"/>
                      <a:pt x="2519680" y="1292860"/>
                      <a:pt x="2458720" y="1554480"/>
                    </a:cubicBezTo>
                    <a:cubicBezTo>
                      <a:pt x="2428240" y="1684020"/>
                      <a:pt x="2401570" y="1817370"/>
                      <a:pt x="2401570" y="1950720"/>
                    </a:cubicBezTo>
                    <a:cubicBezTo>
                      <a:pt x="2402840" y="2098040"/>
                      <a:pt x="2437130" y="2247900"/>
                      <a:pt x="2400300" y="2393950"/>
                    </a:cubicBezTo>
                    <a:lnTo>
                      <a:pt x="2457450" y="2401570"/>
                    </a:lnTo>
                    <a:cubicBezTo>
                      <a:pt x="2453640" y="1974850"/>
                      <a:pt x="2275840" y="1540510"/>
                      <a:pt x="1871980" y="1351280"/>
                    </a:cubicBezTo>
                    <a:cubicBezTo>
                      <a:pt x="1564640" y="1206500"/>
                      <a:pt x="1193800" y="1217930"/>
                      <a:pt x="872490" y="1315720"/>
                    </a:cubicBezTo>
                    <a:cubicBezTo>
                      <a:pt x="565150" y="1409700"/>
                      <a:pt x="261620" y="1616710"/>
                      <a:pt x="138430" y="1924050"/>
                    </a:cubicBezTo>
                    <a:cubicBezTo>
                      <a:pt x="0" y="2268220"/>
                      <a:pt x="105410" y="2650490"/>
                      <a:pt x="321310" y="2937510"/>
                    </a:cubicBezTo>
                    <a:cubicBezTo>
                      <a:pt x="718820" y="3465830"/>
                      <a:pt x="1389380" y="3685540"/>
                      <a:pt x="1910080" y="4060190"/>
                    </a:cubicBezTo>
                    <a:cubicBezTo>
                      <a:pt x="2195830" y="4265930"/>
                      <a:pt x="2371090" y="4605020"/>
                      <a:pt x="2513330" y="4918710"/>
                    </a:cubicBezTo>
                    <a:cubicBezTo>
                      <a:pt x="2663190" y="5248910"/>
                      <a:pt x="2780030" y="5601970"/>
                      <a:pt x="2852420" y="5957570"/>
                    </a:cubicBezTo>
                    <a:cubicBezTo>
                      <a:pt x="2860040" y="5994400"/>
                      <a:pt x="2915920" y="5979160"/>
                      <a:pt x="2908300" y="5942330"/>
                    </a:cubicBezTo>
                    <a:cubicBezTo>
                      <a:pt x="2825750" y="5535930"/>
                      <a:pt x="2684780" y="5137150"/>
                      <a:pt x="2504440" y="4765040"/>
                    </a:cubicBezTo>
                    <a:cubicBezTo>
                      <a:pt x="2414270" y="4578349"/>
                      <a:pt x="2307590" y="4398010"/>
                      <a:pt x="2176780" y="4235449"/>
                    </a:cubicBezTo>
                    <a:cubicBezTo>
                      <a:pt x="2065020" y="4097019"/>
                      <a:pt x="1925320" y="3996690"/>
                      <a:pt x="1776730" y="3901440"/>
                    </a:cubicBezTo>
                    <a:cubicBezTo>
                      <a:pt x="1155700" y="3502660"/>
                      <a:pt x="157480" y="3138170"/>
                      <a:pt x="133350" y="2261870"/>
                    </a:cubicBezTo>
                    <a:cubicBezTo>
                      <a:pt x="118110" y="1689100"/>
                      <a:pt x="695960" y="1360170"/>
                      <a:pt x="1198880" y="1308100"/>
                    </a:cubicBezTo>
                    <a:cubicBezTo>
                      <a:pt x="1470660" y="1280160"/>
                      <a:pt x="1758950" y="1327150"/>
                      <a:pt x="1987550" y="1483360"/>
                    </a:cubicBezTo>
                    <a:cubicBezTo>
                      <a:pt x="2282190" y="1684020"/>
                      <a:pt x="2397760" y="2061210"/>
                      <a:pt x="2400300" y="2401570"/>
                    </a:cubicBezTo>
                    <a:cubicBezTo>
                      <a:pt x="2400300" y="2434590"/>
                      <a:pt x="2449830" y="2442210"/>
                      <a:pt x="2457450" y="2409190"/>
                    </a:cubicBezTo>
                    <a:cubicBezTo>
                      <a:pt x="2484120" y="2299970"/>
                      <a:pt x="2475230" y="2186940"/>
                      <a:pt x="2466340" y="2075180"/>
                    </a:cubicBezTo>
                    <a:cubicBezTo>
                      <a:pt x="2456180" y="1931670"/>
                      <a:pt x="2468880" y="1799590"/>
                      <a:pt x="2495550" y="1658620"/>
                    </a:cubicBezTo>
                    <a:cubicBezTo>
                      <a:pt x="2543810" y="1408430"/>
                      <a:pt x="2625090" y="1164590"/>
                      <a:pt x="2754630" y="943610"/>
                    </a:cubicBezTo>
                    <a:cubicBezTo>
                      <a:pt x="3017520" y="499110"/>
                      <a:pt x="3554730" y="111760"/>
                      <a:pt x="4093210" y="199390"/>
                    </a:cubicBezTo>
                    <a:cubicBezTo>
                      <a:pt x="4591050" y="280670"/>
                      <a:pt x="4913630" y="793750"/>
                      <a:pt x="5071110" y="1229360"/>
                    </a:cubicBezTo>
                    <a:cubicBezTo>
                      <a:pt x="5151120" y="1450340"/>
                      <a:pt x="5198110" y="1684020"/>
                      <a:pt x="5219700" y="1918970"/>
                    </a:cubicBezTo>
                    <a:cubicBezTo>
                      <a:pt x="5243830" y="2184400"/>
                      <a:pt x="5198110" y="2428240"/>
                      <a:pt x="5086350" y="2669540"/>
                    </a:cubicBezTo>
                    <a:cubicBezTo>
                      <a:pt x="4908550" y="3054350"/>
                      <a:pt x="4618990" y="3399790"/>
                      <a:pt x="4361180" y="3729990"/>
                    </a:cubicBezTo>
                    <a:cubicBezTo>
                      <a:pt x="4226560" y="3902710"/>
                      <a:pt x="4091940" y="4076700"/>
                      <a:pt x="3959860" y="4251960"/>
                    </a:cubicBezTo>
                    <a:cubicBezTo>
                      <a:pt x="3760470" y="4514851"/>
                      <a:pt x="3563620" y="4780280"/>
                      <a:pt x="3375660" y="5050790"/>
                    </a:cubicBezTo>
                    <a:cubicBezTo>
                      <a:pt x="3216910" y="5278120"/>
                      <a:pt x="3055620" y="5507990"/>
                      <a:pt x="2932430" y="5756910"/>
                    </a:cubicBezTo>
                    <a:cubicBezTo>
                      <a:pt x="2900680" y="5820410"/>
                      <a:pt x="2816860" y="5967730"/>
                      <a:pt x="2884170" y="6033770"/>
                    </a:cubicBezTo>
                    <a:cubicBezTo>
                      <a:pt x="2912110" y="6057900"/>
                      <a:pt x="2952750" y="6015990"/>
                      <a:pt x="2926080" y="5990590"/>
                    </a:cubicBezTo>
                    <a:close/>
                  </a:path>
                </a:pathLst>
              </a:custGeom>
              <a:solidFill>
                <a:srgbClr val="EC1E79"/>
              </a:solidFill>
            </p:spPr>
            <p:txBody>
              <a:bodyPr/>
              <a:lstStyle/>
              <a:p>
                <a:endParaRPr lang="en-US"/>
              </a:p>
            </p:txBody>
          </p:sp>
        </p:grpSp>
        <p:pic>
          <p:nvPicPr>
            <p:cNvPr id="46" name="Picture 45">
              <a:extLst>
                <a:ext uri="{FF2B5EF4-FFF2-40B4-BE49-F238E27FC236}">
                  <a16:creationId xmlns:a16="http://schemas.microsoft.com/office/drawing/2014/main" id="{478430AA-9F7A-FE0B-4359-97E69734621E}"/>
                </a:ext>
              </a:extLst>
            </p:cNvPr>
            <p:cNvPicPr>
              <a:picLocks noChangeAspect="1"/>
            </p:cNvPicPr>
            <p:nvPr/>
          </p:nvPicPr>
          <p:blipFill rotWithShape="1">
            <a:blip r:embed="rId4"/>
            <a:srcRect l="16824" t="17956" r="15606" b="12700"/>
            <a:stretch/>
          </p:blipFill>
          <p:spPr>
            <a:xfrm>
              <a:off x="4394244" y="1930116"/>
              <a:ext cx="1168499" cy="798312"/>
            </a:xfrm>
            <a:prstGeom prst="rect">
              <a:avLst/>
            </a:prstGeom>
            <a:effectLst>
              <a:softEdge rad="317500"/>
            </a:effectLst>
          </p:spPr>
        </p:pic>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5"/>
          <a:stretch>
            <a:fillRect/>
          </a:stretch>
        </p:blipFill>
        <p:spPr>
          <a:xfrm>
            <a:off x="10147996" y="5979885"/>
            <a:ext cx="1828926" cy="1074407"/>
          </a:xfrm>
          <a:prstGeom prst="rect">
            <a:avLst/>
          </a:prstGeom>
        </p:spPr>
      </p:pic>
      <p:grpSp>
        <p:nvGrpSpPr>
          <p:cNvPr id="48" name="Group 47">
            <a:extLst>
              <a:ext uri="{FF2B5EF4-FFF2-40B4-BE49-F238E27FC236}">
                <a16:creationId xmlns:a16="http://schemas.microsoft.com/office/drawing/2014/main" id="{5C58F11E-36CD-EA20-A394-C74A313D4A50}"/>
              </a:ext>
            </a:extLst>
          </p:cNvPr>
          <p:cNvGrpSpPr/>
          <p:nvPr/>
        </p:nvGrpSpPr>
        <p:grpSpPr>
          <a:xfrm>
            <a:off x="4660331" y="3271169"/>
            <a:ext cx="1218150" cy="997291"/>
            <a:chOff x="4371893" y="1783533"/>
            <a:chExt cx="1218150" cy="997291"/>
          </a:xfrm>
        </p:grpSpPr>
        <p:grpSp>
          <p:nvGrpSpPr>
            <p:cNvPr id="49" name="Group 16">
              <a:extLst>
                <a:ext uri="{FF2B5EF4-FFF2-40B4-BE49-F238E27FC236}">
                  <a16:creationId xmlns:a16="http://schemas.microsoft.com/office/drawing/2014/main" id="{74D6D543-AE8E-C03C-F4E2-6A82446D1032}"/>
                </a:ext>
              </a:extLst>
            </p:cNvPr>
            <p:cNvGrpSpPr>
              <a:grpSpLocks noChangeAspect="1"/>
            </p:cNvGrpSpPr>
            <p:nvPr/>
          </p:nvGrpSpPr>
          <p:grpSpPr>
            <a:xfrm>
              <a:off x="4371893" y="1783533"/>
              <a:ext cx="1218150" cy="997291"/>
              <a:chOff x="-105410" y="-67310"/>
              <a:chExt cx="5824117" cy="6057900"/>
            </a:xfrm>
          </p:grpSpPr>
          <p:sp>
            <p:nvSpPr>
              <p:cNvPr id="51" name="Freeform 17">
                <a:extLst>
                  <a:ext uri="{FF2B5EF4-FFF2-40B4-BE49-F238E27FC236}">
                    <a16:creationId xmlns:a16="http://schemas.microsoft.com/office/drawing/2014/main" id="{71DDBEFA-6C7A-116E-A227-6FB17E4C1D3D}"/>
                  </a:ext>
                </a:extLst>
              </p:cNvPr>
              <p:cNvSpPr/>
              <p:nvPr/>
            </p:nvSpPr>
            <p:spPr>
              <a:xfrm>
                <a:off x="-105410" y="-66040"/>
                <a:ext cx="5292090" cy="6009640"/>
              </a:xfrm>
              <a:custGeom>
                <a:avLst/>
                <a:gdLst/>
                <a:ahLst/>
                <a:cxnLst/>
                <a:rect l="l" t="t" r="r" b="b"/>
                <a:pathLst>
                  <a:path w="5292090" h="6009640">
                    <a:moveTo>
                      <a:pt x="2914650" y="6009640"/>
                    </a:moveTo>
                    <a:cubicBezTo>
                      <a:pt x="2731770" y="5850890"/>
                      <a:pt x="4304030" y="3863340"/>
                      <a:pt x="4425950" y="3705860"/>
                    </a:cubicBezTo>
                    <a:cubicBezTo>
                      <a:pt x="4779010" y="3218180"/>
                      <a:pt x="5292090" y="2669540"/>
                      <a:pt x="5266690" y="2047240"/>
                    </a:cubicBezTo>
                    <a:cubicBezTo>
                      <a:pt x="5242560" y="1413510"/>
                      <a:pt x="4986020" y="645160"/>
                      <a:pt x="4425950" y="292100"/>
                    </a:cubicBezTo>
                    <a:cubicBezTo>
                      <a:pt x="3950970" y="0"/>
                      <a:pt x="3402330" y="218440"/>
                      <a:pt x="3023870" y="572770"/>
                    </a:cubicBezTo>
                    <a:cubicBezTo>
                      <a:pt x="2670810" y="914400"/>
                      <a:pt x="2523490" y="1328420"/>
                      <a:pt x="2451100" y="1804670"/>
                    </a:cubicBezTo>
                    <a:cubicBezTo>
                      <a:pt x="2414270" y="1987550"/>
                      <a:pt x="2487930" y="2231390"/>
                      <a:pt x="2438400" y="2401570"/>
                    </a:cubicBezTo>
                    <a:cubicBezTo>
                      <a:pt x="2438400" y="1974850"/>
                      <a:pt x="2255520" y="1535430"/>
                      <a:pt x="1841500" y="1365250"/>
                    </a:cubicBezTo>
                    <a:cubicBezTo>
                      <a:pt x="1158240" y="1073150"/>
                      <a:pt x="0" y="1487170"/>
                      <a:pt x="121920" y="2377440"/>
                    </a:cubicBezTo>
                    <a:cubicBezTo>
                      <a:pt x="243840" y="3255010"/>
                      <a:pt x="1341120" y="3596640"/>
                      <a:pt x="1950720" y="4047490"/>
                    </a:cubicBezTo>
                    <a:cubicBezTo>
                      <a:pt x="2414270" y="4376420"/>
                      <a:pt x="2780030" y="5401310"/>
                      <a:pt x="2889250" y="5949950"/>
                    </a:cubicBezTo>
                  </a:path>
                </a:pathLst>
              </a:custGeom>
              <a:solidFill>
                <a:srgbClr val="000000">
                  <a:alpha val="0"/>
                </a:srgbClr>
              </a:solidFill>
              <a:ln w="12700">
                <a:solidFill>
                  <a:srgbClr val="000000"/>
                </a:solidFill>
              </a:ln>
            </p:spPr>
            <p:txBody>
              <a:bodyPr/>
              <a:lstStyle/>
              <a:p>
                <a:endParaRPr lang="en-US"/>
              </a:p>
            </p:txBody>
          </p:sp>
          <p:sp>
            <p:nvSpPr>
              <p:cNvPr id="52" name="Freeform 18">
                <a:extLst>
                  <a:ext uri="{FF2B5EF4-FFF2-40B4-BE49-F238E27FC236}">
                    <a16:creationId xmlns:a16="http://schemas.microsoft.com/office/drawing/2014/main" id="{CD210D12-996D-1F75-A5A3-30E0F9D36896}"/>
                  </a:ext>
                </a:extLst>
              </p:cNvPr>
              <p:cNvSpPr/>
              <p:nvPr/>
            </p:nvSpPr>
            <p:spPr>
              <a:xfrm>
                <a:off x="131977" y="-67310"/>
                <a:ext cx="5586730" cy="6057900"/>
              </a:xfrm>
              <a:custGeom>
                <a:avLst/>
                <a:gdLst/>
                <a:ahLst/>
                <a:cxnLst/>
                <a:rect l="l" t="t" r="r" b="b"/>
                <a:pathLst>
                  <a:path w="5586730" h="6057900">
                    <a:moveTo>
                      <a:pt x="2926080" y="5990590"/>
                    </a:moveTo>
                    <a:cubicBezTo>
                      <a:pt x="2896870" y="5961380"/>
                      <a:pt x="2947670" y="5863590"/>
                      <a:pt x="2959100" y="5836920"/>
                    </a:cubicBezTo>
                    <a:cubicBezTo>
                      <a:pt x="3004820" y="5732780"/>
                      <a:pt x="3063240" y="5634990"/>
                      <a:pt x="3122930" y="5538470"/>
                    </a:cubicBezTo>
                    <a:cubicBezTo>
                      <a:pt x="3289300" y="5267960"/>
                      <a:pt x="3474720" y="5007610"/>
                      <a:pt x="3661410" y="4751070"/>
                    </a:cubicBezTo>
                    <a:cubicBezTo>
                      <a:pt x="3973830" y="4321810"/>
                      <a:pt x="4376420" y="3947160"/>
                      <a:pt x="4697730" y="3524250"/>
                    </a:cubicBezTo>
                    <a:cubicBezTo>
                      <a:pt x="4993640" y="3135630"/>
                      <a:pt x="5317490" y="2959100"/>
                      <a:pt x="5477510" y="2170430"/>
                    </a:cubicBezTo>
                    <a:cubicBezTo>
                      <a:pt x="5586730" y="1634490"/>
                      <a:pt x="5351780" y="930910"/>
                      <a:pt x="5246370" y="731520"/>
                    </a:cubicBezTo>
                    <a:cubicBezTo>
                      <a:pt x="5039360" y="344170"/>
                      <a:pt x="4502150" y="0"/>
                      <a:pt x="3966210" y="78740"/>
                    </a:cubicBezTo>
                    <a:cubicBezTo>
                      <a:pt x="3496310" y="147320"/>
                      <a:pt x="3032760" y="445770"/>
                      <a:pt x="2769870" y="815340"/>
                    </a:cubicBezTo>
                    <a:cubicBezTo>
                      <a:pt x="2613660" y="1035050"/>
                      <a:pt x="2519680" y="1292860"/>
                      <a:pt x="2458720" y="1554480"/>
                    </a:cubicBezTo>
                    <a:cubicBezTo>
                      <a:pt x="2428240" y="1684020"/>
                      <a:pt x="2401570" y="1817370"/>
                      <a:pt x="2401570" y="1950720"/>
                    </a:cubicBezTo>
                    <a:cubicBezTo>
                      <a:pt x="2402840" y="2098040"/>
                      <a:pt x="2437130" y="2247900"/>
                      <a:pt x="2400300" y="2393950"/>
                    </a:cubicBezTo>
                    <a:lnTo>
                      <a:pt x="2457450" y="2401570"/>
                    </a:lnTo>
                    <a:cubicBezTo>
                      <a:pt x="2453640" y="1974850"/>
                      <a:pt x="2275840" y="1540510"/>
                      <a:pt x="1871980" y="1351280"/>
                    </a:cubicBezTo>
                    <a:cubicBezTo>
                      <a:pt x="1564640" y="1206500"/>
                      <a:pt x="1193800" y="1217930"/>
                      <a:pt x="872490" y="1315720"/>
                    </a:cubicBezTo>
                    <a:cubicBezTo>
                      <a:pt x="565150" y="1409700"/>
                      <a:pt x="261620" y="1616710"/>
                      <a:pt x="138430" y="1924050"/>
                    </a:cubicBezTo>
                    <a:cubicBezTo>
                      <a:pt x="0" y="2268220"/>
                      <a:pt x="105410" y="2650490"/>
                      <a:pt x="321310" y="2937510"/>
                    </a:cubicBezTo>
                    <a:cubicBezTo>
                      <a:pt x="718820" y="3465830"/>
                      <a:pt x="1389380" y="3685540"/>
                      <a:pt x="1910080" y="4060190"/>
                    </a:cubicBezTo>
                    <a:cubicBezTo>
                      <a:pt x="2195830" y="4265930"/>
                      <a:pt x="2371090" y="4605020"/>
                      <a:pt x="2513330" y="4918710"/>
                    </a:cubicBezTo>
                    <a:cubicBezTo>
                      <a:pt x="2663190" y="5248910"/>
                      <a:pt x="2780030" y="5601970"/>
                      <a:pt x="2852420" y="5957570"/>
                    </a:cubicBezTo>
                    <a:cubicBezTo>
                      <a:pt x="2860040" y="5994400"/>
                      <a:pt x="2915920" y="5979160"/>
                      <a:pt x="2908300" y="5942330"/>
                    </a:cubicBezTo>
                    <a:cubicBezTo>
                      <a:pt x="2825750" y="5535930"/>
                      <a:pt x="2684780" y="5137150"/>
                      <a:pt x="2504440" y="4765040"/>
                    </a:cubicBezTo>
                    <a:cubicBezTo>
                      <a:pt x="2414270" y="4578349"/>
                      <a:pt x="2307590" y="4398010"/>
                      <a:pt x="2176780" y="4235449"/>
                    </a:cubicBezTo>
                    <a:cubicBezTo>
                      <a:pt x="2065020" y="4097019"/>
                      <a:pt x="1925320" y="3996690"/>
                      <a:pt x="1776730" y="3901440"/>
                    </a:cubicBezTo>
                    <a:cubicBezTo>
                      <a:pt x="1155700" y="3502660"/>
                      <a:pt x="157480" y="3138170"/>
                      <a:pt x="133350" y="2261870"/>
                    </a:cubicBezTo>
                    <a:cubicBezTo>
                      <a:pt x="118110" y="1689100"/>
                      <a:pt x="695960" y="1360170"/>
                      <a:pt x="1198880" y="1308100"/>
                    </a:cubicBezTo>
                    <a:cubicBezTo>
                      <a:pt x="1470660" y="1280160"/>
                      <a:pt x="1758950" y="1327150"/>
                      <a:pt x="1987550" y="1483360"/>
                    </a:cubicBezTo>
                    <a:cubicBezTo>
                      <a:pt x="2282190" y="1684020"/>
                      <a:pt x="2397760" y="2061210"/>
                      <a:pt x="2400300" y="2401570"/>
                    </a:cubicBezTo>
                    <a:cubicBezTo>
                      <a:pt x="2400300" y="2434590"/>
                      <a:pt x="2449830" y="2442210"/>
                      <a:pt x="2457450" y="2409190"/>
                    </a:cubicBezTo>
                    <a:cubicBezTo>
                      <a:pt x="2484120" y="2299970"/>
                      <a:pt x="2475230" y="2186940"/>
                      <a:pt x="2466340" y="2075180"/>
                    </a:cubicBezTo>
                    <a:cubicBezTo>
                      <a:pt x="2456180" y="1931670"/>
                      <a:pt x="2468880" y="1799590"/>
                      <a:pt x="2495550" y="1658620"/>
                    </a:cubicBezTo>
                    <a:cubicBezTo>
                      <a:pt x="2543810" y="1408430"/>
                      <a:pt x="2625090" y="1164590"/>
                      <a:pt x="2754630" y="943610"/>
                    </a:cubicBezTo>
                    <a:cubicBezTo>
                      <a:pt x="3017520" y="499110"/>
                      <a:pt x="3554730" y="111760"/>
                      <a:pt x="4093210" y="199390"/>
                    </a:cubicBezTo>
                    <a:cubicBezTo>
                      <a:pt x="4591050" y="280670"/>
                      <a:pt x="4913630" y="793750"/>
                      <a:pt x="5071110" y="1229360"/>
                    </a:cubicBezTo>
                    <a:cubicBezTo>
                      <a:pt x="5151120" y="1450340"/>
                      <a:pt x="5198110" y="1684020"/>
                      <a:pt x="5219700" y="1918970"/>
                    </a:cubicBezTo>
                    <a:cubicBezTo>
                      <a:pt x="5243830" y="2184400"/>
                      <a:pt x="5198110" y="2428240"/>
                      <a:pt x="5086350" y="2669540"/>
                    </a:cubicBezTo>
                    <a:cubicBezTo>
                      <a:pt x="4908550" y="3054350"/>
                      <a:pt x="4618990" y="3399790"/>
                      <a:pt x="4361180" y="3729990"/>
                    </a:cubicBezTo>
                    <a:cubicBezTo>
                      <a:pt x="4226560" y="3902710"/>
                      <a:pt x="4091940" y="4076700"/>
                      <a:pt x="3959860" y="4251960"/>
                    </a:cubicBezTo>
                    <a:cubicBezTo>
                      <a:pt x="3760470" y="4514851"/>
                      <a:pt x="3563620" y="4780280"/>
                      <a:pt x="3375660" y="5050790"/>
                    </a:cubicBezTo>
                    <a:cubicBezTo>
                      <a:pt x="3216910" y="5278120"/>
                      <a:pt x="3055620" y="5507990"/>
                      <a:pt x="2932430" y="5756910"/>
                    </a:cubicBezTo>
                    <a:cubicBezTo>
                      <a:pt x="2900680" y="5820410"/>
                      <a:pt x="2816860" y="5967730"/>
                      <a:pt x="2884170" y="6033770"/>
                    </a:cubicBezTo>
                    <a:cubicBezTo>
                      <a:pt x="2912110" y="6057900"/>
                      <a:pt x="2952750" y="6015990"/>
                      <a:pt x="2926080" y="5990590"/>
                    </a:cubicBezTo>
                    <a:close/>
                  </a:path>
                </a:pathLst>
              </a:custGeom>
              <a:solidFill>
                <a:srgbClr val="EC1E79"/>
              </a:solidFill>
            </p:spPr>
            <p:txBody>
              <a:bodyPr/>
              <a:lstStyle/>
              <a:p>
                <a:endParaRPr lang="en-US"/>
              </a:p>
            </p:txBody>
          </p:sp>
        </p:grpSp>
        <p:pic>
          <p:nvPicPr>
            <p:cNvPr id="50" name="Picture 49">
              <a:extLst>
                <a:ext uri="{FF2B5EF4-FFF2-40B4-BE49-F238E27FC236}">
                  <a16:creationId xmlns:a16="http://schemas.microsoft.com/office/drawing/2014/main" id="{C1909858-7515-7B35-D1FE-973AA63DD670}"/>
                </a:ext>
              </a:extLst>
            </p:cNvPr>
            <p:cNvPicPr>
              <a:picLocks noChangeAspect="1"/>
            </p:cNvPicPr>
            <p:nvPr/>
          </p:nvPicPr>
          <p:blipFill rotWithShape="1">
            <a:blip r:embed="rId4"/>
            <a:srcRect l="16824" t="17956" r="15606" b="12700"/>
            <a:stretch/>
          </p:blipFill>
          <p:spPr>
            <a:xfrm>
              <a:off x="4394244" y="1930116"/>
              <a:ext cx="1168499" cy="798312"/>
            </a:xfrm>
            <a:prstGeom prst="rect">
              <a:avLst/>
            </a:prstGeom>
            <a:effectLst>
              <a:softEdge rad="317500"/>
            </a:effectLst>
          </p:spPr>
        </p:pic>
      </p:grpSp>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6"/>
          <a:stretch>
            <a:fillRect/>
          </a:stretch>
        </p:blipFill>
        <p:spPr>
          <a:xfrm>
            <a:off x="10817385" y="-1608139"/>
            <a:ext cx="2544545" cy="2554676"/>
          </a:xfrm>
          <a:prstGeom prst="rect">
            <a:avLst/>
          </a:prstGeom>
        </p:spPr>
      </p:pic>
      <p:sp>
        <p:nvSpPr>
          <p:cNvPr id="3" name="TextBox 2">
            <a:extLst>
              <a:ext uri="{FF2B5EF4-FFF2-40B4-BE49-F238E27FC236}">
                <a16:creationId xmlns:a16="http://schemas.microsoft.com/office/drawing/2014/main" id="{6C2CC459-A4B7-5CF0-5A08-911FC2F60034}"/>
              </a:ext>
            </a:extLst>
          </p:cNvPr>
          <p:cNvSpPr txBox="1"/>
          <p:nvPr/>
        </p:nvSpPr>
        <p:spPr>
          <a:xfrm>
            <a:off x="6342285" y="559861"/>
            <a:ext cx="2935514" cy="668645"/>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14">
            <a:extLst>
              <a:ext uri="{FF2B5EF4-FFF2-40B4-BE49-F238E27FC236}">
                <a16:creationId xmlns:a16="http://schemas.microsoft.com/office/drawing/2014/main" id="{0231DB6B-52FD-0248-29DB-2A5312A8BE0E}"/>
              </a:ext>
            </a:extLst>
          </p:cNvPr>
          <p:cNvSpPr txBox="1"/>
          <p:nvPr/>
        </p:nvSpPr>
        <p:spPr>
          <a:xfrm>
            <a:off x="4820649" y="186439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703885A2-EAF8-1135-79DA-F5BA4C4627C5}"/>
              </a:ext>
            </a:extLst>
          </p:cNvPr>
          <p:cNvSpPr txBox="1"/>
          <p:nvPr/>
        </p:nvSpPr>
        <p:spPr>
          <a:xfrm>
            <a:off x="5773822" y="1738482"/>
            <a:ext cx="5437006" cy="983283"/>
          </a:xfrm>
          <a:prstGeom prst="rect">
            <a:avLst/>
          </a:prstGeom>
          <a:noFill/>
        </p:spPr>
        <p:txBody>
          <a:bodyPr wrap="square">
            <a:spAutoFit/>
          </a:bodyPr>
          <a:lstStyle/>
          <a:p>
            <a:pPr algn="just">
              <a:lnSpc>
                <a:spcPct val="107000"/>
              </a:lnSpc>
              <a:spcAft>
                <a:spcPts val="8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cướp</a:t>
            </a:r>
            <a:r>
              <a:rPr lang="en-US"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4" name="圆角矩形 2">
            <a:extLst>
              <a:ext uri="{FF2B5EF4-FFF2-40B4-BE49-F238E27FC236}">
                <a16:creationId xmlns:a16="http://schemas.microsoft.com/office/drawing/2014/main" id="{93CF8F1B-72EF-1FBC-4D2F-ED44FE937097}"/>
              </a:ext>
            </a:extLst>
          </p:cNvPr>
          <p:cNvSpPr/>
          <p:nvPr/>
        </p:nvSpPr>
        <p:spPr>
          <a:xfrm rot="19055120">
            <a:off x="2585052" y="2759755"/>
            <a:ext cx="1712313" cy="1619388"/>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27" name="TextBox 26">
            <a:extLst>
              <a:ext uri="{FF2B5EF4-FFF2-40B4-BE49-F238E27FC236}">
                <a16:creationId xmlns:a16="http://schemas.microsoft.com/office/drawing/2014/main" id="{9B5EEF5E-BEFB-639D-6FCB-38578266ED51}"/>
              </a:ext>
            </a:extLst>
          </p:cNvPr>
          <p:cNvSpPr txBox="1"/>
          <p:nvPr/>
        </p:nvSpPr>
        <p:spPr>
          <a:xfrm>
            <a:off x="2940808" y="2781262"/>
            <a:ext cx="1327254" cy="1446550"/>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SG" sz="4400" b="1" dirty="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B592CAB9-CA79-9D5C-3942-D056068C8CFC}"/>
              </a:ext>
            </a:extLst>
          </p:cNvPr>
          <p:cNvGrpSpPr/>
          <p:nvPr/>
        </p:nvGrpSpPr>
        <p:grpSpPr>
          <a:xfrm>
            <a:off x="4855705" y="4889290"/>
            <a:ext cx="1218150" cy="997291"/>
            <a:chOff x="4371893" y="1783533"/>
            <a:chExt cx="1218150" cy="997291"/>
          </a:xfrm>
        </p:grpSpPr>
        <p:grpSp>
          <p:nvGrpSpPr>
            <p:cNvPr id="54" name="Group 16">
              <a:extLst>
                <a:ext uri="{FF2B5EF4-FFF2-40B4-BE49-F238E27FC236}">
                  <a16:creationId xmlns:a16="http://schemas.microsoft.com/office/drawing/2014/main" id="{CCA6C2D9-D245-FFC3-56A3-CC1C0A528C53}"/>
                </a:ext>
              </a:extLst>
            </p:cNvPr>
            <p:cNvGrpSpPr>
              <a:grpSpLocks noChangeAspect="1"/>
            </p:cNvGrpSpPr>
            <p:nvPr/>
          </p:nvGrpSpPr>
          <p:grpSpPr>
            <a:xfrm>
              <a:off x="4371893" y="1783533"/>
              <a:ext cx="1218150" cy="997291"/>
              <a:chOff x="-105410" y="-67310"/>
              <a:chExt cx="5824117" cy="6057900"/>
            </a:xfrm>
          </p:grpSpPr>
          <p:sp>
            <p:nvSpPr>
              <p:cNvPr id="56" name="Freeform 17">
                <a:extLst>
                  <a:ext uri="{FF2B5EF4-FFF2-40B4-BE49-F238E27FC236}">
                    <a16:creationId xmlns:a16="http://schemas.microsoft.com/office/drawing/2014/main" id="{9DFD5318-1DEA-FF14-E415-BDBF4D7EB5EE}"/>
                  </a:ext>
                </a:extLst>
              </p:cNvPr>
              <p:cNvSpPr/>
              <p:nvPr/>
            </p:nvSpPr>
            <p:spPr>
              <a:xfrm>
                <a:off x="-105410" y="-66040"/>
                <a:ext cx="5292090" cy="6009640"/>
              </a:xfrm>
              <a:custGeom>
                <a:avLst/>
                <a:gdLst/>
                <a:ahLst/>
                <a:cxnLst/>
                <a:rect l="l" t="t" r="r" b="b"/>
                <a:pathLst>
                  <a:path w="5292090" h="6009640">
                    <a:moveTo>
                      <a:pt x="2914650" y="6009640"/>
                    </a:moveTo>
                    <a:cubicBezTo>
                      <a:pt x="2731770" y="5850890"/>
                      <a:pt x="4304030" y="3863340"/>
                      <a:pt x="4425950" y="3705860"/>
                    </a:cubicBezTo>
                    <a:cubicBezTo>
                      <a:pt x="4779010" y="3218180"/>
                      <a:pt x="5292090" y="2669540"/>
                      <a:pt x="5266690" y="2047240"/>
                    </a:cubicBezTo>
                    <a:cubicBezTo>
                      <a:pt x="5242560" y="1413510"/>
                      <a:pt x="4986020" y="645160"/>
                      <a:pt x="4425950" y="292100"/>
                    </a:cubicBezTo>
                    <a:cubicBezTo>
                      <a:pt x="3950970" y="0"/>
                      <a:pt x="3402330" y="218440"/>
                      <a:pt x="3023870" y="572770"/>
                    </a:cubicBezTo>
                    <a:cubicBezTo>
                      <a:pt x="2670810" y="914400"/>
                      <a:pt x="2523490" y="1328420"/>
                      <a:pt x="2451100" y="1804670"/>
                    </a:cubicBezTo>
                    <a:cubicBezTo>
                      <a:pt x="2414270" y="1987550"/>
                      <a:pt x="2487930" y="2231390"/>
                      <a:pt x="2438400" y="2401570"/>
                    </a:cubicBezTo>
                    <a:cubicBezTo>
                      <a:pt x="2438400" y="1974850"/>
                      <a:pt x="2255520" y="1535430"/>
                      <a:pt x="1841500" y="1365250"/>
                    </a:cubicBezTo>
                    <a:cubicBezTo>
                      <a:pt x="1158240" y="1073150"/>
                      <a:pt x="0" y="1487170"/>
                      <a:pt x="121920" y="2377440"/>
                    </a:cubicBezTo>
                    <a:cubicBezTo>
                      <a:pt x="243840" y="3255010"/>
                      <a:pt x="1341120" y="3596640"/>
                      <a:pt x="1950720" y="4047490"/>
                    </a:cubicBezTo>
                    <a:cubicBezTo>
                      <a:pt x="2414270" y="4376420"/>
                      <a:pt x="2780030" y="5401310"/>
                      <a:pt x="2889250" y="5949950"/>
                    </a:cubicBezTo>
                  </a:path>
                </a:pathLst>
              </a:custGeom>
              <a:solidFill>
                <a:srgbClr val="000000">
                  <a:alpha val="0"/>
                </a:srgbClr>
              </a:solidFill>
              <a:ln w="12700">
                <a:solidFill>
                  <a:srgbClr val="000000"/>
                </a:solidFill>
              </a:ln>
            </p:spPr>
            <p:txBody>
              <a:bodyPr/>
              <a:lstStyle/>
              <a:p>
                <a:endParaRPr lang="en-US"/>
              </a:p>
            </p:txBody>
          </p:sp>
          <p:sp>
            <p:nvSpPr>
              <p:cNvPr id="57" name="Freeform 18">
                <a:extLst>
                  <a:ext uri="{FF2B5EF4-FFF2-40B4-BE49-F238E27FC236}">
                    <a16:creationId xmlns:a16="http://schemas.microsoft.com/office/drawing/2014/main" id="{AB8A235A-5F9A-D46D-32F4-107A1625AB96}"/>
                  </a:ext>
                </a:extLst>
              </p:cNvPr>
              <p:cNvSpPr/>
              <p:nvPr/>
            </p:nvSpPr>
            <p:spPr>
              <a:xfrm>
                <a:off x="131977" y="-67310"/>
                <a:ext cx="5586730" cy="6057900"/>
              </a:xfrm>
              <a:custGeom>
                <a:avLst/>
                <a:gdLst/>
                <a:ahLst/>
                <a:cxnLst/>
                <a:rect l="l" t="t" r="r" b="b"/>
                <a:pathLst>
                  <a:path w="5586730" h="6057900">
                    <a:moveTo>
                      <a:pt x="2926080" y="5990590"/>
                    </a:moveTo>
                    <a:cubicBezTo>
                      <a:pt x="2896870" y="5961380"/>
                      <a:pt x="2947670" y="5863590"/>
                      <a:pt x="2959100" y="5836920"/>
                    </a:cubicBezTo>
                    <a:cubicBezTo>
                      <a:pt x="3004820" y="5732780"/>
                      <a:pt x="3063240" y="5634990"/>
                      <a:pt x="3122930" y="5538470"/>
                    </a:cubicBezTo>
                    <a:cubicBezTo>
                      <a:pt x="3289300" y="5267960"/>
                      <a:pt x="3474720" y="5007610"/>
                      <a:pt x="3661410" y="4751070"/>
                    </a:cubicBezTo>
                    <a:cubicBezTo>
                      <a:pt x="3973830" y="4321810"/>
                      <a:pt x="4376420" y="3947160"/>
                      <a:pt x="4697730" y="3524250"/>
                    </a:cubicBezTo>
                    <a:cubicBezTo>
                      <a:pt x="4993640" y="3135630"/>
                      <a:pt x="5317490" y="2959100"/>
                      <a:pt x="5477510" y="2170430"/>
                    </a:cubicBezTo>
                    <a:cubicBezTo>
                      <a:pt x="5586730" y="1634490"/>
                      <a:pt x="5351780" y="930910"/>
                      <a:pt x="5246370" y="731520"/>
                    </a:cubicBezTo>
                    <a:cubicBezTo>
                      <a:pt x="5039360" y="344170"/>
                      <a:pt x="4502150" y="0"/>
                      <a:pt x="3966210" y="78740"/>
                    </a:cubicBezTo>
                    <a:cubicBezTo>
                      <a:pt x="3496310" y="147320"/>
                      <a:pt x="3032760" y="445770"/>
                      <a:pt x="2769870" y="815340"/>
                    </a:cubicBezTo>
                    <a:cubicBezTo>
                      <a:pt x="2613660" y="1035050"/>
                      <a:pt x="2519680" y="1292860"/>
                      <a:pt x="2458720" y="1554480"/>
                    </a:cubicBezTo>
                    <a:cubicBezTo>
                      <a:pt x="2428240" y="1684020"/>
                      <a:pt x="2401570" y="1817370"/>
                      <a:pt x="2401570" y="1950720"/>
                    </a:cubicBezTo>
                    <a:cubicBezTo>
                      <a:pt x="2402840" y="2098040"/>
                      <a:pt x="2437130" y="2247900"/>
                      <a:pt x="2400300" y="2393950"/>
                    </a:cubicBezTo>
                    <a:lnTo>
                      <a:pt x="2457450" y="2401570"/>
                    </a:lnTo>
                    <a:cubicBezTo>
                      <a:pt x="2453640" y="1974850"/>
                      <a:pt x="2275840" y="1540510"/>
                      <a:pt x="1871980" y="1351280"/>
                    </a:cubicBezTo>
                    <a:cubicBezTo>
                      <a:pt x="1564640" y="1206500"/>
                      <a:pt x="1193800" y="1217930"/>
                      <a:pt x="872490" y="1315720"/>
                    </a:cubicBezTo>
                    <a:cubicBezTo>
                      <a:pt x="565150" y="1409700"/>
                      <a:pt x="261620" y="1616710"/>
                      <a:pt x="138430" y="1924050"/>
                    </a:cubicBezTo>
                    <a:cubicBezTo>
                      <a:pt x="0" y="2268220"/>
                      <a:pt x="105410" y="2650490"/>
                      <a:pt x="321310" y="2937510"/>
                    </a:cubicBezTo>
                    <a:cubicBezTo>
                      <a:pt x="718820" y="3465830"/>
                      <a:pt x="1389380" y="3685540"/>
                      <a:pt x="1910080" y="4060190"/>
                    </a:cubicBezTo>
                    <a:cubicBezTo>
                      <a:pt x="2195830" y="4265930"/>
                      <a:pt x="2371090" y="4605020"/>
                      <a:pt x="2513330" y="4918710"/>
                    </a:cubicBezTo>
                    <a:cubicBezTo>
                      <a:pt x="2663190" y="5248910"/>
                      <a:pt x="2780030" y="5601970"/>
                      <a:pt x="2852420" y="5957570"/>
                    </a:cubicBezTo>
                    <a:cubicBezTo>
                      <a:pt x="2860040" y="5994400"/>
                      <a:pt x="2915920" y="5979160"/>
                      <a:pt x="2908300" y="5942330"/>
                    </a:cubicBezTo>
                    <a:cubicBezTo>
                      <a:pt x="2825750" y="5535930"/>
                      <a:pt x="2684780" y="5137150"/>
                      <a:pt x="2504440" y="4765040"/>
                    </a:cubicBezTo>
                    <a:cubicBezTo>
                      <a:pt x="2414270" y="4578349"/>
                      <a:pt x="2307590" y="4398010"/>
                      <a:pt x="2176780" y="4235449"/>
                    </a:cubicBezTo>
                    <a:cubicBezTo>
                      <a:pt x="2065020" y="4097019"/>
                      <a:pt x="1925320" y="3996690"/>
                      <a:pt x="1776730" y="3901440"/>
                    </a:cubicBezTo>
                    <a:cubicBezTo>
                      <a:pt x="1155700" y="3502660"/>
                      <a:pt x="157480" y="3138170"/>
                      <a:pt x="133350" y="2261870"/>
                    </a:cubicBezTo>
                    <a:cubicBezTo>
                      <a:pt x="118110" y="1689100"/>
                      <a:pt x="695960" y="1360170"/>
                      <a:pt x="1198880" y="1308100"/>
                    </a:cubicBezTo>
                    <a:cubicBezTo>
                      <a:pt x="1470660" y="1280160"/>
                      <a:pt x="1758950" y="1327150"/>
                      <a:pt x="1987550" y="1483360"/>
                    </a:cubicBezTo>
                    <a:cubicBezTo>
                      <a:pt x="2282190" y="1684020"/>
                      <a:pt x="2397760" y="2061210"/>
                      <a:pt x="2400300" y="2401570"/>
                    </a:cubicBezTo>
                    <a:cubicBezTo>
                      <a:pt x="2400300" y="2434590"/>
                      <a:pt x="2449830" y="2442210"/>
                      <a:pt x="2457450" y="2409190"/>
                    </a:cubicBezTo>
                    <a:cubicBezTo>
                      <a:pt x="2484120" y="2299970"/>
                      <a:pt x="2475230" y="2186940"/>
                      <a:pt x="2466340" y="2075180"/>
                    </a:cubicBezTo>
                    <a:cubicBezTo>
                      <a:pt x="2456180" y="1931670"/>
                      <a:pt x="2468880" y="1799590"/>
                      <a:pt x="2495550" y="1658620"/>
                    </a:cubicBezTo>
                    <a:cubicBezTo>
                      <a:pt x="2543810" y="1408430"/>
                      <a:pt x="2625090" y="1164590"/>
                      <a:pt x="2754630" y="943610"/>
                    </a:cubicBezTo>
                    <a:cubicBezTo>
                      <a:pt x="3017520" y="499110"/>
                      <a:pt x="3554730" y="111760"/>
                      <a:pt x="4093210" y="199390"/>
                    </a:cubicBezTo>
                    <a:cubicBezTo>
                      <a:pt x="4591050" y="280670"/>
                      <a:pt x="4913630" y="793750"/>
                      <a:pt x="5071110" y="1229360"/>
                    </a:cubicBezTo>
                    <a:cubicBezTo>
                      <a:pt x="5151120" y="1450340"/>
                      <a:pt x="5198110" y="1684020"/>
                      <a:pt x="5219700" y="1918970"/>
                    </a:cubicBezTo>
                    <a:cubicBezTo>
                      <a:pt x="5243830" y="2184400"/>
                      <a:pt x="5198110" y="2428240"/>
                      <a:pt x="5086350" y="2669540"/>
                    </a:cubicBezTo>
                    <a:cubicBezTo>
                      <a:pt x="4908550" y="3054350"/>
                      <a:pt x="4618990" y="3399790"/>
                      <a:pt x="4361180" y="3729990"/>
                    </a:cubicBezTo>
                    <a:cubicBezTo>
                      <a:pt x="4226560" y="3902710"/>
                      <a:pt x="4091940" y="4076700"/>
                      <a:pt x="3959860" y="4251960"/>
                    </a:cubicBezTo>
                    <a:cubicBezTo>
                      <a:pt x="3760470" y="4514851"/>
                      <a:pt x="3563620" y="4780280"/>
                      <a:pt x="3375660" y="5050790"/>
                    </a:cubicBezTo>
                    <a:cubicBezTo>
                      <a:pt x="3216910" y="5278120"/>
                      <a:pt x="3055620" y="5507990"/>
                      <a:pt x="2932430" y="5756910"/>
                    </a:cubicBezTo>
                    <a:cubicBezTo>
                      <a:pt x="2900680" y="5820410"/>
                      <a:pt x="2816860" y="5967730"/>
                      <a:pt x="2884170" y="6033770"/>
                    </a:cubicBezTo>
                    <a:cubicBezTo>
                      <a:pt x="2912110" y="6057900"/>
                      <a:pt x="2952750" y="6015990"/>
                      <a:pt x="2926080" y="5990590"/>
                    </a:cubicBezTo>
                    <a:close/>
                  </a:path>
                </a:pathLst>
              </a:custGeom>
              <a:solidFill>
                <a:srgbClr val="EC1E79"/>
              </a:solidFill>
            </p:spPr>
            <p:txBody>
              <a:bodyPr/>
              <a:lstStyle/>
              <a:p>
                <a:endParaRPr lang="en-US"/>
              </a:p>
            </p:txBody>
          </p:sp>
        </p:grpSp>
        <p:pic>
          <p:nvPicPr>
            <p:cNvPr id="55" name="Picture 54">
              <a:extLst>
                <a:ext uri="{FF2B5EF4-FFF2-40B4-BE49-F238E27FC236}">
                  <a16:creationId xmlns:a16="http://schemas.microsoft.com/office/drawing/2014/main" id="{272B267F-5D5C-4139-36B7-61D831A7AF4D}"/>
                </a:ext>
              </a:extLst>
            </p:cNvPr>
            <p:cNvPicPr>
              <a:picLocks noChangeAspect="1"/>
            </p:cNvPicPr>
            <p:nvPr/>
          </p:nvPicPr>
          <p:blipFill rotWithShape="1">
            <a:blip r:embed="rId4"/>
            <a:srcRect l="16824" t="17956" r="15606" b="12700"/>
            <a:stretch/>
          </p:blipFill>
          <p:spPr>
            <a:xfrm>
              <a:off x="4394244" y="1930116"/>
              <a:ext cx="1168499" cy="798312"/>
            </a:xfrm>
            <a:prstGeom prst="rect">
              <a:avLst/>
            </a:prstGeom>
            <a:effectLst>
              <a:softEdge rad="317500"/>
            </a:effectLst>
          </p:spPr>
        </p:pic>
      </p:grpSp>
      <p:sp>
        <p:nvSpPr>
          <p:cNvPr id="32" name="文本框 14">
            <a:extLst>
              <a:ext uri="{FF2B5EF4-FFF2-40B4-BE49-F238E27FC236}">
                <a16:creationId xmlns:a16="http://schemas.microsoft.com/office/drawing/2014/main" id="{179C4FFD-B732-E107-9697-551DD6BA9E94}"/>
              </a:ext>
            </a:extLst>
          </p:cNvPr>
          <p:cNvSpPr txBox="1"/>
          <p:nvPr/>
        </p:nvSpPr>
        <p:spPr>
          <a:xfrm>
            <a:off x="5027356" y="339917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4" name="文本框 14">
            <a:extLst>
              <a:ext uri="{FF2B5EF4-FFF2-40B4-BE49-F238E27FC236}">
                <a16:creationId xmlns:a16="http://schemas.microsoft.com/office/drawing/2014/main" id="{F7557F7A-6E12-8DA2-0336-F0C558BCCA5D}"/>
              </a:ext>
            </a:extLst>
          </p:cNvPr>
          <p:cNvSpPr txBox="1"/>
          <p:nvPr/>
        </p:nvSpPr>
        <p:spPr>
          <a:xfrm>
            <a:off x="5275452" y="495507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1673D89D-B848-6924-40DA-A229E1C741E1}"/>
              </a:ext>
            </a:extLst>
          </p:cNvPr>
          <p:cNvSpPr txBox="1"/>
          <p:nvPr/>
        </p:nvSpPr>
        <p:spPr>
          <a:xfrm>
            <a:off x="5980529" y="3214512"/>
            <a:ext cx="5597759" cy="954107"/>
          </a:xfrm>
          <a:prstGeom prst="rect">
            <a:avLst/>
          </a:prstGeom>
          <a:noFill/>
        </p:spPr>
        <p:txBody>
          <a:bodyPr wrap="square">
            <a:spAutoFit/>
          </a:bodyPr>
          <a:lstStyle/>
          <a:p>
            <a:r>
              <a:rPr lang="en-US" sz="2800" dirty="0" err="1">
                <a:solidFill>
                  <a:srgbClr val="002060"/>
                </a:solidFill>
                <a:effectLst/>
                <a:latin typeface="Times New Roman" panose="02020603050405020304" pitchFamily="18" charset="0"/>
                <a:ea typeface="Calibri" panose="020F0502020204030204" pitchFamily="34" charset="0"/>
              </a:rPr>
              <a:t>Tiếp</a:t>
            </a:r>
            <a:r>
              <a:rPr lang="en-US" sz="2800" dirty="0">
                <a:solidFill>
                  <a:srgbClr val="002060"/>
                </a:solidFill>
                <a:effectLst/>
                <a:latin typeface="Times New Roman" panose="02020603050405020304" pitchFamily="18" charset="0"/>
                <a:ea typeface="Calibri" panose="020F0502020204030204" pitchFamily="34" charset="0"/>
              </a:rPr>
              <a:t> -&gt; "</a:t>
            </a:r>
            <a:r>
              <a:rPr lang="en-US" sz="2800" i="1" dirty="0" err="1">
                <a:solidFill>
                  <a:srgbClr val="002060"/>
                </a:solidFill>
                <a:effectLst/>
                <a:latin typeface="Times New Roman" panose="02020603050405020304" pitchFamily="18" charset="0"/>
                <a:ea typeface="Calibri" panose="020F0502020204030204" pitchFamily="34" charset="0"/>
              </a:rPr>
              <a:t>lòng</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nồng</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nàn</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yêu</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i="1" dirty="0" err="1">
                <a:solidFill>
                  <a:srgbClr val="002060"/>
                </a:solidFill>
                <a:effectLst/>
                <a:latin typeface="Times New Roman" panose="02020603050405020304" pitchFamily="18" charset="0"/>
                <a:ea typeface="Calibri" panose="020F0502020204030204" pitchFamily="34" charset="0"/>
              </a:rPr>
              <a:t>nước</a:t>
            </a:r>
            <a:r>
              <a:rPr lang="en-US" sz="2800" i="1"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Biểu</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hiện</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của</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lòng</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yêu</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nước</a:t>
            </a:r>
            <a:r>
              <a:rPr lang="en-US" sz="2800" dirty="0">
                <a:solidFill>
                  <a:srgbClr val="002060"/>
                </a:solidFill>
                <a:effectLst/>
                <a:latin typeface="Times New Roman" panose="02020603050405020304" pitchFamily="18" charset="0"/>
                <a:ea typeface="Calibri" panose="020F0502020204030204" pitchFamily="34" charset="0"/>
              </a:rPr>
              <a:t>.</a:t>
            </a:r>
            <a:endParaRPr lang="en-US" sz="2800" dirty="0">
              <a:solidFill>
                <a:srgbClr val="002060"/>
              </a:solidFill>
            </a:endParaRPr>
          </a:p>
        </p:txBody>
      </p:sp>
      <p:sp>
        <p:nvSpPr>
          <p:cNvPr id="41" name="TextBox 40">
            <a:extLst>
              <a:ext uri="{FF2B5EF4-FFF2-40B4-BE49-F238E27FC236}">
                <a16:creationId xmlns:a16="http://schemas.microsoft.com/office/drawing/2014/main" id="{100A0CCC-8B07-2274-E723-285464CE1371}"/>
              </a:ext>
            </a:extLst>
          </p:cNvPr>
          <p:cNvSpPr txBox="1"/>
          <p:nvPr/>
        </p:nvSpPr>
        <p:spPr>
          <a:xfrm>
            <a:off x="6228625" y="5090460"/>
            <a:ext cx="5920868" cy="523220"/>
          </a:xfrm>
          <a:prstGeom prst="rect">
            <a:avLst/>
          </a:prstGeom>
          <a:noFill/>
        </p:spPr>
        <p:txBody>
          <a:bodyPr wrap="square">
            <a:spAutoFit/>
          </a:bodyPr>
          <a:lstStyle/>
          <a:p>
            <a:r>
              <a:rPr lang="en-US" sz="2800" dirty="0" err="1">
                <a:solidFill>
                  <a:srgbClr val="002060"/>
                </a:solidFill>
                <a:effectLst/>
                <a:latin typeface="Times New Roman" panose="02020603050405020304" pitchFamily="18" charset="0"/>
                <a:ea typeface="Calibri" panose="020F0502020204030204" pitchFamily="34" charset="0"/>
              </a:rPr>
              <a:t>Còn</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lại</a:t>
            </a:r>
            <a:r>
              <a:rPr lang="en-US" sz="2800" dirty="0">
                <a:solidFill>
                  <a:srgbClr val="002060"/>
                </a:solidFill>
                <a:effectLst/>
                <a:latin typeface="Times New Roman" panose="02020603050405020304" pitchFamily="18" charset="0"/>
                <a:ea typeface="Calibri" panose="020F0502020204030204" pitchFamily="34" charset="0"/>
              </a:rPr>
              <a:t> - </a:t>
            </a:r>
            <a:r>
              <a:rPr lang="en-US" sz="2800" dirty="0" err="1">
                <a:solidFill>
                  <a:srgbClr val="002060"/>
                </a:solidFill>
                <a:effectLst/>
                <a:latin typeface="Times New Roman" panose="02020603050405020304" pitchFamily="18" charset="0"/>
                <a:ea typeface="Calibri" panose="020F0502020204030204" pitchFamily="34" charset="0"/>
              </a:rPr>
              <a:t>Nhiệm</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vụ</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của</a:t>
            </a:r>
            <a:r>
              <a:rPr lang="en-US" sz="2800" dirty="0">
                <a:solidFill>
                  <a:srgbClr val="002060"/>
                </a:solidFill>
                <a:effectLst/>
                <a:latin typeface="Times New Roman" panose="02020603050405020304" pitchFamily="18" charset="0"/>
                <a:ea typeface="Calibri" panose="020F0502020204030204" pitchFamily="34" charset="0"/>
              </a:rPr>
              <a:t> </a:t>
            </a:r>
            <a:r>
              <a:rPr lang="en-US" sz="2800" dirty="0" err="1">
                <a:solidFill>
                  <a:srgbClr val="002060"/>
                </a:solidFill>
                <a:effectLst/>
                <a:latin typeface="Times New Roman" panose="02020603050405020304" pitchFamily="18" charset="0"/>
                <a:ea typeface="Calibri" panose="020F0502020204030204" pitchFamily="34" charset="0"/>
              </a:rPr>
              <a:t>Đảng</a:t>
            </a:r>
            <a:r>
              <a:rPr lang="en-US" sz="2800" dirty="0">
                <a:solidFill>
                  <a:srgbClr val="002060"/>
                </a:solidFill>
                <a:effectLst/>
                <a:latin typeface="Times New Roman" panose="02020603050405020304" pitchFamily="18" charset="0"/>
                <a:ea typeface="Calibri" panose="020F0502020204030204" pitchFamily="34" charset="0"/>
              </a:rPr>
              <a:t>.</a:t>
            </a:r>
            <a:endParaRPr lang="en-US" sz="2800" dirty="0">
              <a:solidFill>
                <a:srgbClr val="002060"/>
              </a:solidFill>
            </a:endParaRPr>
          </a:p>
        </p:txBody>
      </p:sp>
    </p:spTree>
    <p:extLst>
      <p:ext uri="{BB962C8B-B14F-4D97-AF65-F5344CB8AC3E}">
        <p14:creationId xmlns:p14="http://schemas.microsoft.com/office/powerpoint/2010/main" val="152180694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heel(1)">
                                      <p:cBhvr>
                                        <p:cTn id="15" dur="2000"/>
                                        <p:tgtEl>
                                          <p:spTgt spid="4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heel(1)">
                                      <p:cBhvr>
                                        <p:cTn id="28" dur="2000"/>
                                        <p:tgtEl>
                                          <p:spTgt spid="32"/>
                                        </p:tgtEl>
                                      </p:cBhvr>
                                    </p:animEffect>
                                  </p:childTnLst>
                                </p:cTn>
                              </p:par>
                              <p:par>
                                <p:cTn id="29" presetID="21" presetClass="entr" presetSubtype="1"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heel(1)">
                                      <p:cBhvr>
                                        <p:cTn id="31" dur="20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heel(1)">
                                      <p:cBhvr>
                                        <p:cTn id="41" dur="2000"/>
                                        <p:tgtEl>
                                          <p:spTgt spid="34"/>
                                        </p:tgtEl>
                                      </p:cBhvr>
                                    </p:animEffect>
                                  </p:childTnLst>
                                </p:cTn>
                              </p:par>
                              <p:par>
                                <p:cTn id="42" presetID="21" presetClass="entr" presetSubtype="1"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heel(1)">
                                      <p:cBhvr>
                                        <p:cTn id="44" dur="20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4" grpId="0" animBg="1"/>
      <p:bldP spid="27" grpId="0"/>
      <p:bldP spid="32" grpId="0"/>
      <p:bldP spid="34" grpId="0"/>
      <p:bldP spid="39"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F0B16-7E24-B2B3-7BB9-F4903A66B44D}"/>
              </a:ext>
            </a:extLst>
          </p:cNvPr>
          <p:cNvPicPr>
            <a:picLocks noChangeAspect="1"/>
          </p:cNvPicPr>
          <p:nvPr/>
        </p:nvPicPr>
        <p:blipFill>
          <a:blip r:embed="rId2"/>
          <a:stretch>
            <a:fillRect/>
          </a:stretch>
        </p:blipFill>
        <p:spPr>
          <a:xfrm>
            <a:off x="4930" y="0"/>
            <a:ext cx="12182140" cy="6858000"/>
          </a:xfrm>
          <a:prstGeom prst="rect">
            <a:avLst/>
          </a:prstGeom>
        </p:spPr>
      </p:pic>
      <p:pic>
        <p:nvPicPr>
          <p:cNvPr id="9" name="Picture 8">
            <a:extLst>
              <a:ext uri="{FF2B5EF4-FFF2-40B4-BE49-F238E27FC236}">
                <a16:creationId xmlns:a16="http://schemas.microsoft.com/office/drawing/2014/main" id="{70975520-6C34-75DE-7281-088A71BB231E}"/>
              </a:ext>
            </a:extLst>
          </p:cNvPr>
          <p:cNvPicPr>
            <a:picLocks noChangeAspect="1"/>
          </p:cNvPicPr>
          <p:nvPr/>
        </p:nvPicPr>
        <p:blipFill>
          <a:blip r:embed="rId3"/>
          <a:stretch>
            <a:fillRect/>
          </a:stretch>
        </p:blipFill>
        <p:spPr>
          <a:xfrm>
            <a:off x="9298419" y="237590"/>
            <a:ext cx="2645724" cy="2648794"/>
          </a:xfrm>
          <a:prstGeom prst="rect">
            <a:avLst/>
          </a:prstGeom>
        </p:spPr>
      </p:pic>
      <p:sp>
        <p:nvSpPr>
          <p:cNvPr id="3" name="TextBox 2">
            <a:extLst>
              <a:ext uri="{FF2B5EF4-FFF2-40B4-BE49-F238E27FC236}">
                <a16:creationId xmlns:a16="http://schemas.microsoft.com/office/drawing/2014/main" id="{BDCF377E-97FF-52A4-D0D5-47E49AF6E893}"/>
              </a:ext>
            </a:extLst>
          </p:cNvPr>
          <p:cNvSpPr txBox="1"/>
          <p:nvPr/>
        </p:nvSpPr>
        <p:spPr>
          <a:xfrm>
            <a:off x="1082278" y="1177812"/>
            <a:ext cx="6193630" cy="646331"/>
          </a:xfrm>
          <a:prstGeom prst="rect">
            <a:avLst/>
          </a:prstGeom>
          <a:noFill/>
        </p:spPr>
        <p:txBody>
          <a:bodyPr wrap="square">
            <a:spAutoFit/>
          </a:bodyPr>
          <a:lstStyle/>
          <a:p>
            <a:r>
              <a:rPr lang="en-US" sz="3600" b="1" dirty="0" err="1">
                <a:solidFill>
                  <a:srgbClr val="0070C0"/>
                </a:solidFill>
                <a:effectLst/>
                <a:latin typeface="Times New Roman" panose="02020603050405020304" pitchFamily="18" charset="0"/>
                <a:ea typeface="Calibri" panose="020F0502020204030204" pitchFamily="34" charset="0"/>
              </a:rPr>
              <a:t>Vấn</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đề</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bàn</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luận</a:t>
            </a:r>
            <a:endParaRPr lang="en-US" sz="3600" dirty="0">
              <a:solidFill>
                <a:srgbClr val="0070C0"/>
              </a:solidFill>
            </a:endParaRPr>
          </a:p>
        </p:txBody>
      </p:sp>
      <p:pic>
        <p:nvPicPr>
          <p:cNvPr id="4" name="Picture 3">
            <a:extLst>
              <a:ext uri="{FF2B5EF4-FFF2-40B4-BE49-F238E27FC236}">
                <a16:creationId xmlns:a16="http://schemas.microsoft.com/office/drawing/2014/main" id="{CF1F53E9-0E9D-0C28-E5E0-72253DA71E3C}"/>
              </a:ext>
            </a:extLst>
          </p:cNvPr>
          <p:cNvPicPr>
            <a:picLocks noChangeAspect="1"/>
          </p:cNvPicPr>
          <p:nvPr/>
        </p:nvPicPr>
        <p:blipFill>
          <a:blip r:embed="rId4"/>
          <a:stretch>
            <a:fillRect/>
          </a:stretch>
        </p:blipFill>
        <p:spPr>
          <a:xfrm>
            <a:off x="501915" y="1177812"/>
            <a:ext cx="703525" cy="703525"/>
          </a:xfrm>
          <a:prstGeom prst="rect">
            <a:avLst/>
          </a:prstGeom>
        </p:spPr>
      </p:pic>
      <p:sp>
        <p:nvSpPr>
          <p:cNvPr id="7" name="TextBox 6">
            <a:extLst>
              <a:ext uri="{FF2B5EF4-FFF2-40B4-BE49-F238E27FC236}">
                <a16:creationId xmlns:a16="http://schemas.microsoft.com/office/drawing/2014/main" id="{5C091B5A-5C54-6221-D5A5-84B3953DA00F}"/>
              </a:ext>
            </a:extLst>
          </p:cNvPr>
          <p:cNvSpPr txBox="1"/>
          <p:nvPr/>
        </p:nvSpPr>
        <p:spPr>
          <a:xfrm>
            <a:off x="1554860" y="2081361"/>
            <a:ext cx="6193630" cy="668645"/>
          </a:xfrm>
          <a:prstGeom prst="rect">
            <a:avLst/>
          </a:prstGeom>
          <a:noFill/>
        </p:spPr>
        <p:txBody>
          <a:bodyPr wrap="square">
            <a:spAutoFit/>
          </a:bodyPr>
          <a:lstStyle/>
          <a:p>
            <a:pPr algn="just">
              <a:lnSpc>
                <a:spcPct val="130000"/>
              </a:lnSpc>
              <a:spcAft>
                <a:spcPts val="800"/>
              </a:spcAft>
            </a:pPr>
            <a:r>
              <a:rPr lang="vi-VN"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Lòng yêu nước của nhân dân ta.</a:t>
            </a:r>
            <a:endPar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0B7E052-2C0A-CAB6-555B-DCBD686A943A}"/>
              </a:ext>
            </a:extLst>
          </p:cNvPr>
          <p:cNvPicPr>
            <a:picLocks noChangeAspect="1"/>
          </p:cNvPicPr>
          <p:nvPr/>
        </p:nvPicPr>
        <p:blipFill>
          <a:blip r:embed="rId5"/>
          <a:stretch>
            <a:fillRect/>
          </a:stretch>
        </p:blipFill>
        <p:spPr>
          <a:xfrm>
            <a:off x="987883" y="2081361"/>
            <a:ext cx="566977" cy="591363"/>
          </a:xfrm>
          <a:prstGeom prst="rect">
            <a:avLst/>
          </a:prstGeom>
        </p:spPr>
      </p:pic>
    </p:spTree>
    <p:extLst>
      <p:ext uri="{BB962C8B-B14F-4D97-AF65-F5344CB8AC3E}">
        <p14:creationId xmlns:p14="http://schemas.microsoft.com/office/powerpoint/2010/main" val="258381205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F0B16-7E24-B2B3-7BB9-F4903A66B44D}"/>
              </a:ext>
            </a:extLst>
          </p:cNvPr>
          <p:cNvPicPr>
            <a:picLocks noChangeAspect="1"/>
          </p:cNvPicPr>
          <p:nvPr/>
        </p:nvPicPr>
        <p:blipFill>
          <a:blip r:embed="rId2"/>
          <a:stretch>
            <a:fillRect/>
          </a:stretch>
        </p:blipFill>
        <p:spPr>
          <a:xfrm>
            <a:off x="4930" y="0"/>
            <a:ext cx="12182140" cy="6858000"/>
          </a:xfrm>
          <a:prstGeom prst="rect">
            <a:avLst/>
          </a:prstGeom>
        </p:spPr>
      </p:pic>
      <p:sp>
        <p:nvSpPr>
          <p:cNvPr id="8" name="TextBox 7">
            <a:extLst>
              <a:ext uri="{FF2B5EF4-FFF2-40B4-BE49-F238E27FC236}">
                <a16:creationId xmlns:a16="http://schemas.microsoft.com/office/drawing/2014/main" id="{1F1EFEAE-5B41-569F-6DCB-06E7756A5E52}"/>
              </a:ext>
            </a:extLst>
          </p:cNvPr>
          <p:cNvSpPr txBox="1"/>
          <p:nvPr/>
        </p:nvSpPr>
        <p:spPr>
          <a:xfrm>
            <a:off x="740206" y="557213"/>
            <a:ext cx="678641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mj-lt"/>
              </a:rPr>
              <a:t>II</a:t>
            </a:r>
            <a:r>
              <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rPr>
              <a:t>. </a:t>
            </a:r>
            <a:r>
              <a:rPr kumimoji="0" lang="en-US" sz="8000" b="1" i="0" u="none" strike="noStrike" kern="1200" cap="none" spc="0" normalizeH="0" baseline="0" noProof="0" dirty="0" err="1">
                <a:ln>
                  <a:noFill/>
                </a:ln>
                <a:solidFill>
                  <a:srgbClr val="FF0000"/>
                </a:solidFill>
                <a:effectLst/>
                <a:uLnTx/>
                <a:uFillTx/>
                <a:latin typeface="SVN-Janelotus" panose="02000600000000000000" pitchFamily="50" charset="0"/>
                <a:ea typeface="+mn-ea"/>
                <a:cs typeface="+mn-cs"/>
              </a:rPr>
              <a:t>Đọc</a:t>
            </a:r>
            <a:r>
              <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rPr>
              <a:t> – </a:t>
            </a:r>
            <a:r>
              <a:rPr kumimoji="0" lang="en-US" sz="8000" b="1" i="0" u="none" strike="noStrike" kern="1200" cap="none" spc="0" normalizeH="0" baseline="0" noProof="0" dirty="0" err="1">
                <a:ln>
                  <a:noFill/>
                </a:ln>
                <a:solidFill>
                  <a:srgbClr val="FF0000"/>
                </a:solidFill>
                <a:effectLst/>
                <a:uLnTx/>
                <a:uFillTx/>
                <a:latin typeface="SVN-Janelotus" panose="02000600000000000000" pitchFamily="50" charset="0"/>
                <a:ea typeface="+mn-ea"/>
                <a:cs typeface="+mn-cs"/>
              </a:rPr>
              <a:t>Hiểu</a:t>
            </a:r>
            <a:r>
              <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rPr>
              <a:t> </a:t>
            </a:r>
            <a:r>
              <a:rPr kumimoji="0" lang="en-US" sz="8000" b="1" i="0" u="none" strike="noStrike" kern="1200" cap="none" spc="0" normalizeH="0" baseline="0" noProof="0" dirty="0" err="1">
                <a:ln>
                  <a:noFill/>
                </a:ln>
                <a:solidFill>
                  <a:srgbClr val="FF0000"/>
                </a:solidFill>
                <a:effectLst/>
                <a:uLnTx/>
                <a:uFillTx/>
                <a:latin typeface="SVN-Janelotus" panose="02000600000000000000" pitchFamily="50" charset="0"/>
                <a:ea typeface="+mn-ea"/>
                <a:cs typeface="+mn-cs"/>
              </a:rPr>
              <a:t>văn</a:t>
            </a:r>
            <a:r>
              <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rPr>
              <a:t> </a:t>
            </a:r>
            <a:r>
              <a:rPr kumimoji="0" lang="en-US" sz="8000" b="1" i="0" u="none" strike="noStrike" kern="1200" cap="none" spc="0" normalizeH="0" baseline="0" noProof="0" dirty="0" err="1">
                <a:ln>
                  <a:noFill/>
                </a:ln>
                <a:solidFill>
                  <a:srgbClr val="FF0000"/>
                </a:solidFill>
                <a:effectLst/>
                <a:uLnTx/>
                <a:uFillTx/>
                <a:latin typeface="SVN-Janelotus" panose="02000600000000000000" pitchFamily="50" charset="0"/>
                <a:ea typeface="+mn-ea"/>
                <a:cs typeface="+mn-cs"/>
              </a:rPr>
              <a:t>bản</a:t>
            </a:r>
            <a:endPar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endParaRPr>
          </a:p>
        </p:txBody>
      </p:sp>
      <p:pic>
        <p:nvPicPr>
          <p:cNvPr id="9" name="Picture 8">
            <a:extLst>
              <a:ext uri="{FF2B5EF4-FFF2-40B4-BE49-F238E27FC236}">
                <a16:creationId xmlns:a16="http://schemas.microsoft.com/office/drawing/2014/main" id="{70975520-6C34-75DE-7281-088A71BB231E}"/>
              </a:ext>
            </a:extLst>
          </p:cNvPr>
          <p:cNvPicPr>
            <a:picLocks noChangeAspect="1"/>
          </p:cNvPicPr>
          <p:nvPr/>
        </p:nvPicPr>
        <p:blipFill>
          <a:blip r:embed="rId3"/>
          <a:stretch>
            <a:fillRect/>
          </a:stretch>
        </p:blipFill>
        <p:spPr>
          <a:xfrm>
            <a:off x="740206" y="1880652"/>
            <a:ext cx="2645724" cy="2648794"/>
          </a:xfrm>
          <a:prstGeom prst="rect">
            <a:avLst/>
          </a:prstGeom>
        </p:spPr>
      </p:pic>
    </p:spTree>
    <p:extLst>
      <p:ext uri="{BB962C8B-B14F-4D97-AF65-F5344CB8AC3E}">
        <p14:creationId xmlns:p14="http://schemas.microsoft.com/office/powerpoint/2010/main" val="343553152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7AD">
                <a:alpha val="100000"/>
              </a:srgbClr>
            </a:gs>
            <a:gs pos="100000">
              <a:srgbClr val="FFA9F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335683" flipH="1">
            <a:off x="512600" y="448365"/>
            <a:ext cx="4309538" cy="5373370"/>
          </a:xfrm>
          <a:custGeom>
            <a:avLst/>
            <a:gdLst/>
            <a:ahLst/>
            <a:cxnLst/>
            <a:rect l="l" t="t" r="r" b="b"/>
            <a:pathLst>
              <a:path w="6464307" h="8060055">
                <a:moveTo>
                  <a:pt x="6464307" y="0"/>
                </a:moveTo>
                <a:lnTo>
                  <a:pt x="0" y="0"/>
                </a:lnTo>
                <a:lnTo>
                  <a:pt x="0" y="8060055"/>
                </a:lnTo>
                <a:lnTo>
                  <a:pt x="6464307" y="8060055"/>
                </a:lnTo>
                <a:lnTo>
                  <a:pt x="6464307" y="0"/>
                </a:lnTo>
                <a:close/>
              </a:path>
            </a:pathLst>
          </a:custGeom>
          <a:blipFill>
            <a:blip r:embed="rId2"/>
            <a:stretch>
              <a:fillRect/>
            </a:stretch>
          </a:blipFill>
        </p:spPr>
        <p:txBody>
          <a:bodyPr/>
          <a:lstStyle/>
          <a:p>
            <a:endParaRPr lang="en-US"/>
          </a:p>
        </p:txBody>
      </p:sp>
      <p:sp>
        <p:nvSpPr>
          <p:cNvPr id="3" name="Freeform 3"/>
          <p:cNvSpPr/>
          <p:nvPr/>
        </p:nvSpPr>
        <p:spPr>
          <a:xfrm>
            <a:off x="4344970" y="-714619"/>
            <a:ext cx="8586199" cy="7577320"/>
          </a:xfrm>
          <a:custGeom>
            <a:avLst/>
            <a:gdLst/>
            <a:ahLst/>
            <a:cxnLst/>
            <a:rect l="l" t="t" r="r" b="b"/>
            <a:pathLst>
              <a:path w="12879298" h="11365980">
                <a:moveTo>
                  <a:pt x="0" y="0"/>
                </a:moveTo>
                <a:lnTo>
                  <a:pt x="12879298" y="0"/>
                </a:lnTo>
                <a:lnTo>
                  <a:pt x="12879298" y="11365981"/>
                </a:lnTo>
                <a:lnTo>
                  <a:pt x="0" y="11365981"/>
                </a:lnTo>
                <a:lnTo>
                  <a:pt x="0" y="0"/>
                </a:lnTo>
                <a:close/>
              </a:path>
            </a:pathLst>
          </a:custGeom>
          <a:blipFill>
            <a:blip r:embed="rId3"/>
            <a:stretch>
              <a:fillRect/>
            </a:stretch>
          </a:blipFill>
        </p:spPr>
        <p:txBody>
          <a:bodyPr/>
          <a:lstStyle/>
          <a:p>
            <a:endParaRPr lang="en-US"/>
          </a:p>
        </p:txBody>
      </p:sp>
      <p:sp>
        <p:nvSpPr>
          <p:cNvPr id="16" name="Freeform 16"/>
          <p:cNvSpPr/>
          <p:nvPr/>
        </p:nvSpPr>
        <p:spPr>
          <a:xfrm rot="1339043">
            <a:off x="3273285" y="1512165"/>
            <a:ext cx="1076687" cy="406449"/>
          </a:xfrm>
          <a:custGeom>
            <a:avLst/>
            <a:gdLst/>
            <a:ahLst/>
            <a:cxnLst/>
            <a:rect l="l" t="t" r="r" b="b"/>
            <a:pathLst>
              <a:path w="1615031" h="609674">
                <a:moveTo>
                  <a:pt x="0" y="0"/>
                </a:moveTo>
                <a:lnTo>
                  <a:pt x="1615031" y="0"/>
                </a:lnTo>
                <a:lnTo>
                  <a:pt x="1615031" y="609674"/>
                </a:lnTo>
                <a:lnTo>
                  <a:pt x="0" y="609674"/>
                </a:lnTo>
                <a:lnTo>
                  <a:pt x="0" y="0"/>
                </a:lnTo>
                <a:close/>
              </a:path>
            </a:pathLst>
          </a:custGeom>
          <a:blipFill>
            <a:blip r:embed="rId4"/>
            <a:stretch>
              <a:fillRect/>
            </a:stretch>
          </a:blipFill>
        </p:spPr>
        <p:txBody>
          <a:bodyPr/>
          <a:lstStyle/>
          <a:p>
            <a:endParaRPr lang="en-US"/>
          </a:p>
        </p:txBody>
      </p:sp>
      <p:sp>
        <p:nvSpPr>
          <p:cNvPr id="17" name="Freeform 17"/>
          <p:cNvSpPr/>
          <p:nvPr/>
        </p:nvSpPr>
        <p:spPr>
          <a:xfrm rot="1339043">
            <a:off x="561247" y="5159960"/>
            <a:ext cx="922159" cy="348115"/>
          </a:xfrm>
          <a:custGeom>
            <a:avLst/>
            <a:gdLst/>
            <a:ahLst/>
            <a:cxnLst/>
            <a:rect l="l" t="t" r="r" b="b"/>
            <a:pathLst>
              <a:path w="1383239" h="522173">
                <a:moveTo>
                  <a:pt x="0" y="0"/>
                </a:moveTo>
                <a:lnTo>
                  <a:pt x="1383239" y="0"/>
                </a:lnTo>
                <a:lnTo>
                  <a:pt x="1383239" y="522173"/>
                </a:lnTo>
                <a:lnTo>
                  <a:pt x="0" y="522173"/>
                </a:lnTo>
                <a:lnTo>
                  <a:pt x="0" y="0"/>
                </a:lnTo>
                <a:close/>
              </a:path>
            </a:pathLst>
          </a:custGeom>
          <a:blipFill>
            <a:blip r:embed="rId4"/>
            <a:stretch>
              <a:fillRect/>
            </a:stretch>
          </a:blipFill>
        </p:spPr>
        <p:txBody>
          <a:bodyPr/>
          <a:lstStyle/>
          <a:p>
            <a:endParaRPr lang="en-US"/>
          </a:p>
        </p:txBody>
      </p:sp>
      <p:sp>
        <p:nvSpPr>
          <p:cNvPr id="18" name="Freeform 18"/>
          <p:cNvSpPr/>
          <p:nvPr/>
        </p:nvSpPr>
        <p:spPr>
          <a:xfrm>
            <a:off x="2667370" y="5867079"/>
            <a:ext cx="270526" cy="387851"/>
          </a:xfrm>
          <a:custGeom>
            <a:avLst/>
            <a:gdLst/>
            <a:ahLst/>
            <a:cxnLst/>
            <a:rect l="l" t="t" r="r" b="b"/>
            <a:pathLst>
              <a:path w="405789" h="581777">
                <a:moveTo>
                  <a:pt x="0" y="0"/>
                </a:moveTo>
                <a:lnTo>
                  <a:pt x="405789" y="0"/>
                </a:lnTo>
                <a:lnTo>
                  <a:pt x="405789" y="581777"/>
                </a:lnTo>
                <a:lnTo>
                  <a:pt x="0" y="5817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11722866" y="1104255"/>
            <a:ext cx="270526" cy="387851"/>
          </a:xfrm>
          <a:custGeom>
            <a:avLst/>
            <a:gdLst/>
            <a:ahLst/>
            <a:cxnLst/>
            <a:rect l="l" t="t" r="r" b="b"/>
            <a:pathLst>
              <a:path w="405789" h="581777">
                <a:moveTo>
                  <a:pt x="0" y="0"/>
                </a:moveTo>
                <a:lnTo>
                  <a:pt x="405790" y="0"/>
                </a:lnTo>
                <a:lnTo>
                  <a:pt x="405790" y="581777"/>
                </a:lnTo>
                <a:lnTo>
                  <a:pt x="0" y="5817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7736145" y="6172200"/>
            <a:ext cx="2982898" cy="374218"/>
          </a:xfrm>
          <a:custGeom>
            <a:avLst/>
            <a:gdLst/>
            <a:ahLst/>
            <a:cxnLst/>
            <a:rect l="l" t="t" r="r" b="b"/>
            <a:pathLst>
              <a:path w="4474347" h="561327">
                <a:moveTo>
                  <a:pt x="0" y="0"/>
                </a:moveTo>
                <a:lnTo>
                  <a:pt x="4474346" y="0"/>
                </a:lnTo>
                <a:lnTo>
                  <a:pt x="4474346" y="561327"/>
                </a:lnTo>
                <a:lnTo>
                  <a:pt x="0" y="561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0652501" y="5454663"/>
            <a:ext cx="1330731" cy="1023554"/>
          </a:xfrm>
          <a:custGeom>
            <a:avLst/>
            <a:gdLst/>
            <a:ahLst/>
            <a:cxnLst/>
            <a:rect l="l" t="t" r="r" b="b"/>
            <a:pathLst>
              <a:path w="1996097" h="1535331">
                <a:moveTo>
                  <a:pt x="0" y="0"/>
                </a:moveTo>
                <a:lnTo>
                  <a:pt x="1996096" y="0"/>
                </a:lnTo>
                <a:lnTo>
                  <a:pt x="1996096" y="1535331"/>
                </a:lnTo>
                <a:lnTo>
                  <a:pt x="0" y="1535331"/>
                </a:lnTo>
                <a:lnTo>
                  <a:pt x="0" y="0"/>
                </a:lnTo>
                <a:close/>
              </a:path>
            </a:pathLst>
          </a:custGeom>
          <a:blipFill>
            <a:blip r:embed="rId9"/>
            <a:stretch>
              <a:fillRect/>
            </a:stretch>
          </a:blipFill>
        </p:spPr>
        <p:txBody>
          <a:bodyPr/>
          <a:lstStyle/>
          <a:p>
            <a:endParaRPr lang="en-US"/>
          </a:p>
        </p:txBody>
      </p:sp>
      <p:pic>
        <p:nvPicPr>
          <p:cNvPr id="26" name="Picture 25">
            <a:extLst>
              <a:ext uri="{FF2B5EF4-FFF2-40B4-BE49-F238E27FC236}">
                <a16:creationId xmlns:a16="http://schemas.microsoft.com/office/drawing/2014/main" id="{615E9CDA-3574-0064-B12C-F4EF37A75E1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3488" y1="77907" x2="13488" y2="77907"/>
                        <a14:foregroundMark x1="15465" y1="76163" x2="15465" y2="76163"/>
                        <a14:foregroundMark x1="24651" y1="81279" x2="24651" y2="81279"/>
                        <a14:foregroundMark x1="32209" y1="82674" x2="32209" y2="82674"/>
                        <a14:foregroundMark x1="31628" y1="88488" x2="31628" y2="88488"/>
                        <a14:foregroundMark x1="45581" y1="87093" x2="45581" y2="87093"/>
                        <a14:foregroundMark x1="51744" y1="89302" x2="51744" y2="89302"/>
                        <a14:foregroundMark x1="66279" y1="87326" x2="66279" y2="87326"/>
                        <a14:foregroundMark x1="65116" y1="82326" x2="65116" y2="82326"/>
                        <a14:foregroundMark x1="62674" y1="78488" x2="62674" y2="78488"/>
                        <a14:foregroundMark x1="56744" y1="77558" x2="56744" y2="77558"/>
                        <a14:foregroundMark x1="55349" y1="77326" x2="55349" y2="77326"/>
                        <a14:foregroundMark x1="52558" y1="77093" x2="52558" y2="77093"/>
                        <a14:foregroundMark x1="51512" y1="77093" x2="51512" y2="77093"/>
                        <a14:foregroundMark x1="50349" y1="77093" x2="50349" y2="77093"/>
                        <a14:foregroundMark x1="42209" y1="82326" x2="42209" y2="82326"/>
                        <a14:foregroundMark x1="42209" y1="82674" x2="42209" y2="82674"/>
                      </a14:backgroundRemoval>
                    </a14:imgEffect>
                  </a14:imgLayer>
                </a14:imgProps>
              </a:ext>
            </a:extLst>
          </a:blip>
          <a:stretch>
            <a:fillRect/>
          </a:stretch>
        </p:blipFill>
        <p:spPr>
          <a:xfrm>
            <a:off x="286336" y="1174520"/>
            <a:ext cx="4274782" cy="4009322"/>
          </a:xfrm>
          <a:prstGeom prst="rect">
            <a:avLst/>
          </a:prstGeom>
        </p:spPr>
      </p:pic>
      <p:sp>
        <p:nvSpPr>
          <p:cNvPr id="27" name="TextBox 26">
            <a:extLst>
              <a:ext uri="{FF2B5EF4-FFF2-40B4-BE49-F238E27FC236}">
                <a16:creationId xmlns:a16="http://schemas.microsoft.com/office/drawing/2014/main" id="{19F45F41-CE13-7EA3-BB29-B976D922EF7C}"/>
              </a:ext>
            </a:extLst>
          </p:cNvPr>
          <p:cNvSpPr txBox="1"/>
          <p:nvPr/>
        </p:nvSpPr>
        <p:spPr>
          <a:xfrm rot="20651959">
            <a:off x="730351" y="740389"/>
            <a:ext cx="3074881" cy="54367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cặp</a:t>
            </a: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đôi</a:t>
            </a:r>
            <a:endPar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a:extLst>
              <a:ext uri="{FF2B5EF4-FFF2-40B4-BE49-F238E27FC236}">
                <a16:creationId xmlns:a16="http://schemas.microsoft.com/office/drawing/2014/main" id="{6957D28D-6F2D-9904-B586-345A125905E7}"/>
              </a:ext>
            </a:extLst>
          </p:cNvPr>
          <p:cNvPicPr>
            <a:picLocks noChangeAspect="1"/>
          </p:cNvPicPr>
          <p:nvPr/>
        </p:nvPicPr>
        <p:blipFill>
          <a:blip r:embed="rId12"/>
          <a:stretch>
            <a:fillRect/>
          </a:stretch>
        </p:blipFill>
        <p:spPr>
          <a:xfrm>
            <a:off x="1680117" y="4076299"/>
            <a:ext cx="1683395" cy="1054100"/>
          </a:xfrm>
          <a:prstGeom prst="rect">
            <a:avLst/>
          </a:prstGeom>
          <a:effectLst>
            <a:softEdge rad="317500"/>
          </a:effectLst>
        </p:spPr>
      </p:pic>
      <p:graphicFrame>
        <p:nvGraphicFramePr>
          <p:cNvPr id="6" name="Table 5">
            <a:extLst>
              <a:ext uri="{FF2B5EF4-FFF2-40B4-BE49-F238E27FC236}">
                <a16:creationId xmlns:a16="http://schemas.microsoft.com/office/drawing/2014/main" id="{95255033-9DF9-6814-2F7E-7C4CEC3DE0AE}"/>
              </a:ext>
            </a:extLst>
          </p:cNvPr>
          <p:cNvGraphicFramePr>
            <a:graphicFrameLocks noGrp="1"/>
          </p:cNvGraphicFramePr>
          <p:nvPr>
            <p:extLst>
              <p:ext uri="{D42A27DB-BD31-4B8C-83A1-F6EECF244321}">
                <p14:modId xmlns:p14="http://schemas.microsoft.com/office/powerpoint/2010/main" val="549527321"/>
              </p:ext>
            </p:extLst>
          </p:nvPr>
        </p:nvGraphicFramePr>
        <p:xfrm>
          <a:off x="4535360" y="1104255"/>
          <a:ext cx="7395383" cy="5381244"/>
        </p:xfrm>
        <a:graphic>
          <a:graphicData uri="http://schemas.openxmlformats.org/drawingml/2006/table">
            <a:tbl>
              <a:tblPr firstRow="1" firstCol="1" bandRow="1">
                <a:tableStyleId>{8799B23B-EC83-4686-B30A-512413B5E67A}</a:tableStyleId>
              </a:tblPr>
              <a:tblGrid>
                <a:gridCol w="4851889">
                  <a:extLst>
                    <a:ext uri="{9D8B030D-6E8A-4147-A177-3AD203B41FA5}">
                      <a16:colId xmlns:a16="http://schemas.microsoft.com/office/drawing/2014/main" val="3887602881"/>
                    </a:ext>
                  </a:extLst>
                </a:gridCol>
                <a:gridCol w="2543494">
                  <a:extLst>
                    <a:ext uri="{9D8B030D-6E8A-4147-A177-3AD203B41FA5}">
                      <a16:colId xmlns:a16="http://schemas.microsoft.com/office/drawing/2014/main" val="688908443"/>
                    </a:ext>
                  </a:extLst>
                </a:gridCol>
              </a:tblGrid>
              <a:tr h="0">
                <a:tc>
                  <a:txBody>
                    <a:bodyPr/>
                    <a:lstStyle/>
                    <a:p>
                      <a:pPr algn="just">
                        <a:lnSpc>
                          <a:spcPct val="130000"/>
                        </a:lnSpc>
                        <a:spcAft>
                          <a:spcPts val="800"/>
                        </a:spcAft>
                      </a:pPr>
                      <a:r>
                        <a:rPr lang="en-US" sz="2800" b="1" dirty="0">
                          <a:solidFill>
                            <a:srgbClr val="002060"/>
                          </a:solidFill>
                          <a:effectLst/>
                          <a:latin typeface="Times New Roman" panose="02020603050405020304" pitchFamily="18" charset="0"/>
                          <a:cs typeface="Times New Roman" panose="02020603050405020304" pitchFamily="18" charset="0"/>
                        </a:rPr>
                        <a:t> 1/ </a:t>
                      </a:r>
                      <a:r>
                        <a:rPr lang="vi-VN" sz="2800" b="1" dirty="0">
                          <a:solidFill>
                            <a:srgbClr val="002060"/>
                          </a:solidFill>
                          <a:effectLst/>
                          <a:latin typeface="Times New Roman" panose="02020603050405020304" pitchFamily="18" charset="0"/>
                          <a:cs typeface="Times New Roman" panose="02020603050405020304" pitchFamily="18" charset="0"/>
                        </a:rPr>
                        <a:t>HCM trong cương vị Chủ tịch nước đã thay mặt toàn Đảng toàn dân ta khẳng định 1 chân lí, đó là chân lí gì?</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920522"/>
                  </a:ext>
                </a:extLst>
              </a:tr>
              <a:tr h="0">
                <a:tc>
                  <a:txBody>
                    <a:bodyPr/>
                    <a:lstStyle/>
                    <a:p>
                      <a:pPr algn="just">
                        <a:lnSpc>
                          <a:spcPct val="130000"/>
                        </a:lnSpc>
                        <a:spcAft>
                          <a:spcPts val="800"/>
                        </a:spcAft>
                      </a:pPr>
                      <a:r>
                        <a:rPr lang="en-US" sz="2800" b="1" dirty="0">
                          <a:solidFill>
                            <a:srgbClr val="002060"/>
                          </a:solidFill>
                          <a:effectLst/>
                          <a:latin typeface="Times New Roman" panose="02020603050405020304" pitchFamily="18" charset="0"/>
                          <a:cs typeface="Times New Roman" panose="02020603050405020304" pitchFamily="18" charset="0"/>
                        </a:rPr>
                        <a:t>2/ </a:t>
                      </a:r>
                      <a:r>
                        <a:rPr lang="vi-VN" sz="2800" b="1" dirty="0">
                          <a:solidFill>
                            <a:srgbClr val="002060"/>
                          </a:solidFill>
                          <a:effectLst/>
                          <a:latin typeface="Times New Roman" panose="02020603050405020304" pitchFamily="18" charset="0"/>
                          <a:cs typeface="Times New Roman" panose="02020603050405020304" pitchFamily="18" charset="0"/>
                        </a:rPr>
                        <a:t>Lòng yêu nước của nhân dân ta được nhấn mạnh trên lĩnh vực nào? Vì sao ?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9608326"/>
                  </a:ext>
                </a:extLst>
              </a:tr>
              <a:tr h="0">
                <a:tc>
                  <a:txBody>
                    <a:bodyPr/>
                    <a:lstStyle/>
                    <a:p>
                      <a:pPr algn="just">
                        <a:lnSpc>
                          <a:spcPct val="130000"/>
                        </a:lnSpc>
                        <a:spcAft>
                          <a:spcPts val="800"/>
                        </a:spcAft>
                      </a:pPr>
                      <a:r>
                        <a:rPr lang="en-US" sz="2800" b="1" dirty="0">
                          <a:solidFill>
                            <a:srgbClr val="002060"/>
                          </a:solidFill>
                          <a:effectLst/>
                          <a:latin typeface="Times New Roman" panose="02020603050405020304" pitchFamily="18" charset="0"/>
                          <a:cs typeface="Times New Roman" panose="02020603050405020304" pitchFamily="18" charset="0"/>
                        </a:rPr>
                        <a:t>3/ </a:t>
                      </a:r>
                      <a:r>
                        <a:rPr lang="vi-VN" sz="2800" b="1" dirty="0">
                          <a:solidFill>
                            <a:srgbClr val="002060"/>
                          </a:solidFill>
                          <a:effectLst/>
                          <a:latin typeface="Times New Roman" panose="02020603050405020304" pitchFamily="18" charset="0"/>
                          <a:cs typeface="Times New Roman" panose="02020603050405020304" pitchFamily="18" charset="0"/>
                        </a:rPr>
                        <a:t>Em có nhận xét gì về cách viết câu văn của tác giả ?</a:t>
                      </a:r>
                      <a:r>
                        <a:rPr lang="en-US" sz="2800" b="1" dirty="0" err="1">
                          <a:solidFill>
                            <a:srgbClr val="002060"/>
                          </a:solidFill>
                          <a:effectLst/>
                          <a:latin typeface="Times New Roman" panose="02020603050405020304" pitchFamily="18" charset="0"/>
                          <a:cs typeface="Times New Roman" panose="02020603050405020304" pitchFamily="18" charset="0"/>
                        </a:rPr>
                        <a:t>Tác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dụng</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406831"/>
                  </a:ext>
                </a:extLst>
              </a:tr>
            </a:tbl>
          </a:graphicData>
        </a:graphic>
      </p:graphicFrame>
      <p:sp>
        <p:nvSpPr>
          <p:cNvPr id="10" name="TextBox 9">
            <a:extLst>
              <a:ext uri="{FF2B5EF4-FFF2-40B4-BE49-F238E27FC236}">
                <a16:creationId xmlns:a16="http://schemas.microsoft.com/office/drawing/2014/main" id="{B64C5A64-E30F-3B5D-F59B-1BCD05BA6789}"/>
              </a:ext>
            </a:extLst>
          </p:cNvPr>
          <p:cNvSpPr txBox="1"/>
          <p:nvPr/>
        </p:nvSpPr>
        <p:spPr>
          <a:xfrm>
            <a:off x="6096000" y="395826"/>
            <a:ext cx="4099674"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PHIẾU HỌC TẬP</a:t>
            </a:r>
          </a:p>
        </p:txBody>
      </p:sp>
      <p:pic>
        <p:nvPicPr>
          <p:cNvPr id="9" name="Picture 8">
            <a:extLst>
              <a:ext uri="{FF2B5EF4-FFF2-40B4-BE49-F238E27FC236}">
                <a16:creationId xmlns:a16="http://schemas.microsoft.com/office/drawing/2014/main" id="{2EF8F6CB-B0AE-6B13-E8D6-8311B066C2B3}"/>
              </a:ext>
            </a:extLst>
          </p:cNvPr>
          <p:cNvPicPr>
            <a:picLocks noChangeAspect="1"/>
          </p:cNvPicPr>
          <p:nvPr/>
        </p:nvPicPr>
        <p:blipFill>
          <a:blip r:embed="rId13"/>
          <a:stretch>
            <a:fillRect/>
          </a:stretch>
        </p:blipFill>
        <p:spPr>
          <a:xfrm rot="18884579">
            <a:off x="11215230" y="513728"/>
            <a:ext cx="860823" cy="12331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Freeform 3">
            <a:extLst>
              <a:ext uri="{FF2B5EF4-FFF2-40B4-BE49-F238E27FC236}">
                <a16:creationId xmlns:a16="http://schemas.microsoft.com/office/drawing/2014/main" id="{AEB4CBA5-2017-99F4-97FF-A07E060573EB}"/>
              </a:ext>
            </a:extLst>
          </p:cNvPr>
          <p:cNvSpPr/>
          <p:nvPr/>
        </p:nvSpPr>
        <p:spPr>
          <a:xfrm>
            <a:off x="450289" y="133728"/>
            <a:ext cx="5297368" cy="1352939"/>
          </a:xfrm>
          <a:custGeom>
            <a:avLst/>
            <a:gdLst/>
            <a:ahLst/>
            <a:cxnLst/>
            <a:rect l="l" t="t" r="r" b="b"/>
            <a:pathLst>
              <a:path w="5390404" h="5269120">
                <a:moveTo>
                  <a:pt x="0" y="0"/>
                </a:moveTo>
                <a:lnTo>
                  <a:pt x="5390404" y="0"/>
                </a:lnTo>
                <a:lnTo>
                  <a:pt x="5390404" y="5269120"/>
                </a:lnTo>
                <a:lnTo>
                  <a:pt x="0" y="5269120"/>
                </a:lnTo>
                <a:lnTo>
                  <a:pt x="0" y="0"/>
                </a:lnTo>
                <a:close/>
              </a:path>
            </a:pathLst>
          </a:custGeom>
          <a:blipFill>
            <a:blip r:embed="rId3"/>
            <a:stretch>
              <a:fillRect/>
            </a:stretch>
          </a:blipFill>
        </p:spPr>
        <p:txBody>
          <a:bodyPr/>
          <a:lstStyle/>
          <a:p>
            <a:endParaRPr lang="en-US"/>
          </a:p>
        </p:txBody>
      </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4"/>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5"/>
          <a:stretch>
            <a:fillRect/>
          </a:stretch>
        </p:blipFill>
        <p:spPr>
          <a:xfrm>
            <a:off x="10817385" y="-1608139"/>
            <a:ext cx="2544545" cy="2554676"/>
          </a:xfrm>
          <a:prstGeom prst="rect">
            <a:avLst/>
          </a:prstGeom>
        </p:spPr>
      </p:pic>
      <p:sp>
        <p:nvSpPr>
          <p:cNvPr id="3" name="TextBox 2">
            <a:extLst>
              <a:ext uri="{FF2B5EF4-FFF2-40B4-BE49-F238E27FC236}">
                <a16:creationId xmlns:a16="http://schemas.microsoft.com/office/drawing/2014/main" id="{3D9849A7-EB77-A03C-C6AA-DC1C65212C91}"/>
              </a:ext>
            </a:extLst>
          </p:cNvPr>
          <p:cNvSpPr txBox="1"/>
          <p:nvPr/>
        </p:nvSpPr>
        <p:spPr>
          <a:xfrm>
            <a:off x="1039034" y="548587"/>
            <a:ext cx="4040966"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1. </a:t>
            </a:r>
            <a:r>
              <a:rPr lang="en-US" sz="2800" b="1" dirty="0" err="1">
                <a:effectLst/>
                <a:latin typeface="Times New Roman" panose="02020603050405020304" pitchFamily="18" charset="0"/>
                <a:ea typeface="Calibri" panose="020F0502020204030204" pitchFamily="34" charset="0"/>
              </a:rPr>
              <a:t>Nêu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vấn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nghị</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luận</a:t>
            </a:r>
            <a:endParaRPr lang="en-US" sz="2800" dirty="0"/>
          </a:p>
        </p:txBody>
      </p:sp>
      <p:grpSp>
        <p:nvGrpSpPr>
          <p:cNvPr id="23" name="Group 22">
            <a:extLst>
              <a:ext uri="{FF2B5EF4-FFF2-40B4-BE49-F238E27FC236}">
                <a16:creationId xmlns:a16="http://schemas.microsoft.com/office/drawing/2014/main" id="{25BDD4C0-585B-C727-9A25-43DBC41E12E3}"/>
              </a:ext>
            </a:extLst>
          </p:cNvPr>
          <p:cNvGrpSpPr/>
          <p:nvPr/>
        </p:nvGrpSpPr>
        <p:grpSpPr>
          <a:xfrm>
            <a:off x="467664" y="1763119"/>
            <a:ext cx="5511723" cy="3482502"/>
            <a:chOff x="467664" y="1763119"/>
            <a:chExt cx="5511723" cy="3482502"/>
          </a:xfrm>
        </p:grpSpPr>
        <p:sp>
          <p:nvSpPr>
            <p:cNvPr id="5" name="PA_任意多边形 5">
              <a:extLst>
                <a:ext uri="{FF2B5EF4-FFF2-40B4-BE49-F238E27FC236}">
                  <a16:creationId xmlns:a16="http://schemas.microsoft.com/office/drawing/2014/main" id="{63F7C8CB-F66A-8B09-D05B-EF88E0A1C59F}"/>
                </a:ext>
              </a:extLst>
            </p:cNvPr>
            <p:cNvSpPr>
              <a:spLocks noEditPoints="1" noChangeArrowheads="1"/>
            </p:cNvSpPr>
            <p:nvPr>
              <p:custDataLst>
                <p:tags r:id="rId1"/>
              </p:custDataLst>
            </p:nvPr>
          </p:nvSpPr>
          <p:spPr bwMode="auto">
            <a:xfrm>
              <a:off x="467664" y="1763119"/>
              <a:ext cx="5511723" cy="3482502"/>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4">
                <a:lumMod val="20000"/>
                <a:lumOff val="80000"/>
              </a:schemeClr>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19" name="TextBox 18">
              <a:extLst>
                <a:ext uri="{FF2B5EF4-FFF2-40B4-BE49-F238E27FC236}">
                  <a16:creationId xmlns:a16="http://schemas.microsoft.com/office/drawing/2014/main" id="{489369D2-3C61-501D-DC69-9FB643889C06}"/>
                </a:ext>
              </a:extLst>
            </p:cNvPr>
            <p:cNvSpPr txBox="1"/>
            <p:nvPr/>
          </p:nvSpPr>
          <p:spPr>
            <a:xfrm>
              <a:off x="769066" y="2529872"/>
              <a:ext cx="4908918" cy="1948995"/>
            </a:xfrm>
            <a:prstGeom prst="rect">
              <a:avLst/>
            </a:prstGeom>
            <a:noFill/>
          </p:spPr>
          <p:txBody>
            <a:bodyPr wrap="square">
              <a:spAutoFit/>
            </a:bodyPr>
            <a:lstStyle/>
            <a:p>
              <a:pPr lvl="0" algn="just">
                <a:lnSpc>
                  <a:spcPct val="130000"/>
                </a:lnSpc>
                <a:spcAft>
                  <a:spcPts val="800"/>
                </a:spcAft>
                <a:buSzPts val="1400"/>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a:t>
              </a:r>
            </a:p>
          </p:txBody>
        </p:sp>
      </p:grpSp>
      <p:pic>
        <p:nvPicPr>
          <p:cNvPr id="22" name="Picture 21">
            <a:extLst>
              <a:ext uri="{FF2B5EF4-FFF2-40B4-BE49-F238E27FC236}">
                <a16:creationId xmlns:a16="http://schemas.microsoft.com/office/drawing/2014/main" id="{7580FBB4-470C-51F4-CE23-8F83A56B3785}"/>
              </a:ext>
            </a:extLst>
          </p:cNvPr>
          <p:cNvPicPr>
            <a:picLocks noChangeAspect="1"/>
          </p:cNvPicPr>
          <p:nvPr/>
        </p:nvPicPr>
        <p:blipFill>
          <a:blip r:embed="rId6"/>
          <a:stretch>
            <a:fillRect/>
          </a:stretch>
        </p:blipFill>
        <p:spPr>
          <a:xfrm>
            <a:off x="5932749" y="1363303"/>
            <a:ext cx="5607793" cy="3882318"/>
          </a:xfrm>
          <a:prstGeom prst="rect">
            <a:avLst/>
          </a:prstGeom>
        </p:spPr>
      </p:pic>
      <p:pic>
        <p:nvPicPr>
          <p:cNvPr id="2" name="Picture 21">
            <a:extLst>
              <a:ext uri="{FF2B5EF4-FFF2-40B4-BE49-F238E27FC236}">
                <a16:creationId xmlns:a16="http://schemas.microsoft.com/office/drawing/2014/main" id="{59573E44-5F6F-0FDA-88B3-FE36A67B5281}"/>
              </a:ext>
            </a:extLst>
          </p:cNvPr>
          <p:cNvPicPr>
            <a:picLocks noChangeAspect="1"/>
          </p:cNvPicPr>
          <p:nvPr/>
        </p:nvPicPr>
        <p:blipFill>
          <a:blip r:embed="rId7"/>
          <a:srcRect/>
          <a:stretch>
            <a:fillRect/>
          </a:stretch>
        </p:blipFill>
        <p:spPr>
          <a:xfrm>
            <a:off x="995745" y="2616623"/>
            <a:ext cx="633162" cy="633162"/>
          </a:xfrm>
          <a:prstGeom prst="rect">
            <a:avLst/>
          </a:prstGeom>
        </p:spPr>
      </p:pic>
    </p:spTree>
    <p:extLst>
      <p:ext uri="{BB962C8B-B14F-4D97-AF65-F5344CB8AC3E}">
        <p14:creationId xmlns:p14="http://schemas.microsoft.com/office/powerpoint/2010/main" val="79629122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Freeform 3">
            <a:extLst>
              <a:ext uri="{FF2B5EF4-FFF2-40B4-BE49-F238E27FC236}">
                <a16:creationId xmlns:a16="http://schemas.microsoft.com/office/drawing/2014/main" id="{AEB4CBA5-2017-99F4-97FF-A07E060573EB}"/>
              </a:ext>
            </a:extLst>
          </p:cNvPr>
          <p:cNvSpPr/>
          <p:nvPr/>
        </p:nvSpPr>
        <p:spPr>
          <a:xfrm>
            <a:off x="450289" y="133728"/>
            <a:ext cx="5297368" cy="1352939"/>
          </a:xfrm>
          <a:custGeom>
            <a:avLst/>
            <a:gdLst/>
            <a:ahLst/>
            <a:cxnLst/>
            <a:rect l="l" t="t" r="r" b="b"/>
            <a:pathLst>
              <a:path w="5390404" h="5269120">
                <a:moveTo>
                  <a:pt x="0" y="0"/>
                </a:moveTo>
                <a:lnTo>
                  <a:pt x="5390404" y="0"/>
                </a:lnTo>
                <a:lnTo>
                  <a:pt x="5390404" y="5269120"/>
                </a:lnTo>
                <a:lnTo>
                  <a:pt x="0" y="5269120"/>
                </a:lnTo>
                <a:lnTo>
                  <a:pt x="0" y="0"/>
                </a:lnTo>
                <a:close/>
              </a:path>
            </a:pathLst>
          </a:custGeom>
          <a:blipFill>
            <a:blip r:embed="rId4"/>
            <a:stretch>
              <a:fillRect/>
            </a:stretch>
          </a:blipFill>
        </p:spPr>
        <p:txBody>
          <a:bodyPr/>
          <a:lstStyle/>
          <a:p>
            <a:endParaRPr lang="en-US"/>
          </a:p>
        </p:txBody>
      </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5"/>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6"/>
          <a:stretch>
            <a:fillRect/>
          </a:stretch>
        </p:blipFill>
        <p:spPr>
          <a:xfrm>
            <a:off x="10817385" y="-1608139"/>
            <a:ext cx="2544545" cy="2554676"/>
          </a:xfrm>
          <a:prstGeom prst="rect">
            <a:avLst/>
          </a:prstGeom>
        </p:spPr>
      </p:pic>
      <p:sp>
        <p:nvSpPr>
          <p:cNvPr id="3" name="TextBox 2">
            <a:extLst>
              <a:ext uri="{FF2B5EF4-FFF2-40B4-BE49-F238E27FC236}">
                <a16:creationId xmlns:a16="http://schemas.microsoft.com/office/drawing/2014/main" id="{3D9849A7-EB77-A03C-C6AA-DC1C65212C91}"/>
              </a:ext>
            </a:extLst>
          </p:cNvPr>
          <p:cNvSpPr txBox="1"/>
          <p:nvPr/>
        </p:nvSpPr>
        <p:spPr>
          <a:xfrm>
            <a:off x="1039034" y="548587"/>
            <a:ext cx="40409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luận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585A0BE-DBBA-4395-BB22-17937156E2FE}"/>
              </a:ext>
            </a:extLst>
          </p:cNvPr>
          <p:cNvGrpSpPr/>
          <p:nvPr/>
        </p:nvGrpSpPr>
        <p:grpSpPr>
          <a:xfrm>
            <a:off x="606318" y="1921548"/>
            <a:ext cx="2946054" cy="1533008"/>
            <a:chOff x="571060" y="2752336"/>
            <a:chExt cx="2946054" cy="1533008"/>
          </a:xfrm>
        </p:grpSpPr>
        <p:sp>
          <p:nvSpPr>
            <p:cNvPr id="5" name="PA_任意多边形 5">
              <a:extLst>
                <a:ext uri="{FF2B5EF4-FFF2-40B4-BE49-F238E27FC236}">
                  <a16:creationId xmlns:a16="http://schemas.microsoft.com/office/drawing/2014/main" id="{63F7C8CB-F66A-8B09-D05B-EF88E0A1C59F}"/>
                </a:ext>
              </a:extLst>
            </p:cNvPr>
            <p:cNvSpPr>
              <a:spLocks noEditPoints="1" noChangeArrowheads="1"/>
            </p:cNvSpPr>
            <p:nvPr>
              <p:custDataLst>
                <p:tags r:id="rId2"/>
              </p:custDataLst>
            </p:nvPr>
          </p:nvSpPr>
          <p:spPr bwMode="auto">
            <a:xfrm>
              <a:off x="571060" y="2752336"/>
              <a:ext cx="2928679" cy="153300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6" name="TextBox 5">
              <a:extLst>
                <a:ext uri="{FF2B5EF4-FFF2-40B4-BE49-F238E27FC236}">
                  <a16:creationId xmlns:a16="http://schemas.microsoft.com/office/drawing/2014/main" id="{6C27434C-06FE-F652-027D-83E18A76049F}"/>
                </a:ext>
              </a:extLst>
            </p:cNvPr>
            <p:cNvSpPr txBox="1"/>
            <p:nvPr/>
          </p:nvSpPr>
          <p:spPr>
            <a:xfrm>
              <a:off x="609160" y="3090996"/>
              <a:ext cx="290795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Nghệ</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thuật</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ECF7AAE3-9A17-BCBE-1082-E936DFAE37D3}"/>
              </a:ext>
            </a:extLst>
          </p:cNvPr>
          <p:cNvSpPr txBox="1"/>
          <p:nvPr/>
        </p:nvSpPr>
        <p:spPr>
          <a:xfrm>
            <a:off x="3844629" y="1967876"/>
            <a:ext cx="7569965" cy="1647182"/>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Kiểu</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vế</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trùng</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ẩn</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5"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làn</a:t>
            </a:r>
            <a:r>
              <a:rPr kumimoji="0" lang="en-US" sz="3200" b="1" i="0" u="none" strike="noStrike" kern="1200" cap="none" spc="-5"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5"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sóng</a:t>
            </a:r>
            <a:r>
              <a:rPr kumimoji="0" lang="en-US" sz="3200" b="0" i="0" u="none" strike="noStrike" kern="1200" cap="none" spc="-5"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Động</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từ</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kết</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thành</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lướt</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nhấn</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chìm</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98B643-7E7A-BEF2-37A5-E74920556AB2}"/>
              </a:ext>
            </a:extLst>
          </p:cNvPr>
          <p:cNvGrpSpPr/>
          <p:nvPr/>
        </p:nvGrpSpPr>
        <p:grpSpPr>
          <a:xfrm>
            <a:off x="660400" y="4004348"/>
            <a:ext cx="2946054" cy="1533008"/>
            <a:chOff x="571060" y="2752336"/>
            <a:chExt cx="2946054" cy="1533008"/>
          </a:xfrm>
        </p:grpSpPr>
        <p:sp>
          <p:nvSpPr>
            <p:cNvPr id="24" name="PA_任意多边形 5">
              <a:extLst>
                <a:ext uri="{FF2B5EF4-FFF2-40B4-BE49-F238E27FC236}">
                  <a16:creationId xmlns:a16="http://schemas.microsoft.com/office/drawing/2014/main" id="{0B9C2308-CC7C-3C5A-3603-39D0EA455052}"/>
                </a:ext>
              </a:extLst>
            </p:cNvPr>
            <p:cNvSpPr>
              <a:spLocks noEditPoints="1" noChangeArrowheads="1"/>
            </p:cNvSpPr>
            <p:nvPr>
              <p:custDataLst>
                <p:tags r:id="rId1"/>
              </p:custDataLst>
            </p:nvPr>
          </p:nvSpPr>
          <p:spPr bwMode="auto">
            <a:xfrm>
              <a:off x="571060" y="2752336"/>
              <a:ext cx="2928679" cy="153300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4">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25" name="TextBox 24">
              <a:extLst>
                <a:ext uri="{FF2B5EF4-FFF2-40B4-BE49-F238E27FC236}">
                  <a16:creationId xmlns:a16="http://schemas.microsoft.com/office/drawing/2014/main" id="{EBD86BF7-0F96-CBB3-5DE3-75BE9C91DD6B}"/>
                </a:ext>
              </a:extLst>
            </p:cNvPr>
            <p:cNvSpPr txBox="1"/>
            <p:nvPr/>
          </p:nvSpPr>
          <p:spPr>
            <a:xfrm>
              <a:off x="609160" y="3090996"/>
              <a:ext cx="290795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27" name="TextBox 26">
            <a:extLst>
              <a:ext uri="{FF2B5EF4-FFF2-40B4-BE49-F238E27FC236}">
                <a16:creationId xmlns:a16="http://schemas.microsoft.com/office/drawing/2014/main" id="{7583EC71-3C97-9C20-A989-37182CDDBBAA}"/>
              </a:ext>
            </a:extLst>
          </p:cNvPr>
          <p:cNvSpPr txBox="1"/>
          <p:nvPr/>
        </p:nvSpPr>
        <p:spPr>
          <a:xfrm>
            <a:off x="3794721" y="4075229"/>
            <a:ext cx="7569964" cy="163762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sức</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to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tận</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chống</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ngoại</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xâm</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5"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ta.</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F131E074-6721-B2BF-596A-177C1E4ACB2E}"/>
              </a:ext>
            </a:extLst>
          </p:cNvPr>
          <p:cNvPicPr>
            <a:picLocks noChangeAspect="1"/>
          </p:cNvPicPr>
          <p:nvPr/>
        </p:nvPicPr>
        <p:blipFill>
          <a:blip r:embed="rId7"/>
          <a:stretch>
            <a:fillRect/>
          </a:stretch>
        </p:blipFill>
        <p:spPr>
          <a:xfrm>
            <a:off x="-205171" y="5234506"/>
            <a:ext cx="2539717" cy="1693145"/>
          </a:xfrm>
          <a:prstGeom prst="rect">
            <a:avLst/>
          </a:prstGeom>
          <a:effectLst>
            <a:softEdge rad="635000"/>
          </a:effectLst>
        </p:spPr>
      </p:pic>
    </p:spTree>
    <p:extLst>
      <p:ext uri="{BB962C8B-B14F-4D97-AF65-F5344CB8AC3E}">
        <p14:creationId xmlns:p14="http://schemas.microsoft.com/office/powerpoint/2010/main" val="217753676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3"/>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4"/>
          <a:stretch>
            <a:fillRect/>
          </a:stretch>
        </p:blipFill>
        <p:spPr>
          <a:xfrm>
            <a:off x="10817385" y="-1608139"/>
            <a:ext cx="2544545" cy="2554676"/>
          </a:xfrm>
          <a:prstGeom prst="rect">
            <a:avLst/>
          </a:prstGeom>
        </p:spPr>
      </p:pic>
      <p:pic>
        <p:nvPicPr>
          <p:cNvPr id="28" name="Picture 27">
            <a:extLst>
              <a:ext uri="{FF2B5EF4-FFF2-40B4-BE49-F238E27FC236}">
                <a16:creationId xmlns:a16="http://schemas.microsoft.com/office/drawing/2014/main" id="{F131E074-6721-B2BF-596A-177C1E4ACB2E}"/>
              </a:ext>
            </a:extLst>
          </p:cNvPr>
          <p:cNvPicPr>
            <a:picLocks noChangeAspect="1"/>
          </p:cNvPicPr>
          <p:nvPr/>
        </p:nvPicPr>
        <p:blipFill>
          <a:blip r:embed="rId5"/>
          <a:stretch>
            <a:fillRect/>
          </a:stretch>
        </p:blipFill>
        <p:spPr>
          <a:xfrm>
            <a:off x="-205171" y="5234506"/>
            <a:ext cx="2539717" cy="1693145"/>
          </a:xfrm>
          <a:prstGeom prst="rect">
            <a:avLst/>
          </a:prstGeom>
          <a:effectLst>
            <a:softEdge rad="635000"/>
          </a:effectLst>
        </p:spPr>
      </p:pic>
      <p:sp>
        <p:nvSpPr>
          <p:cNvPr id="15" name="TextBox 14">
            <a:extLst>
              <a:ext uri="{FF2B5EF4-FFF2-40B4-BE49-F238E27FC236}">
                <a16:creationId xmlns:a16="http://schemas.microsoft.com/office/drawing/2014/main" id="{628B370B-2A95-4CC5-0B4D-ABC14EA1A485}"/>
              </a:ext>
            </a:extLst>
          </p:cNvPr>
          <p:cNvSpPr txBox="1"/>
          <p:nvPr/>
        </p:nvSpPr>
        <p:spPr>
          <a:xfrm>
            <a:off x="660400" y="285330"/>
            <a:ext cx="10845800" cy="661207"/>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PA_任意多边形 5">
            <a:extLst>
              <a:ext uri="{FF2B5EF4-FFF2-40B4-BE49-F238E27FC236}">
                <a16:creationId xmlns:a16="http://schemas.microsoft.com/office/drawing/2014/main" id="{23F915CE-A46B-72E5-5B08-0E7622F2DA84}"/>
              </a:ext>
            </a:extLst>
          </p:cNvPr>
          <p:cNvSpPr>
            <a:spLocks noEditPoints="1" noChangeArrowheads="1"/>
          </p:cNvSpPr>
          <p:nvPr>
            <p:custDataLst>
              <p:tags r:id="rId1"/>
            </p:custDataLst>
          </p:nvPr>
        </p:nvSpPr>
        <p:spPr bwMode="auto">
          <a:xfrm>
            <a:off x="531235" y="971593"/>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26" name="TextBox 25">
            <a:extLst>
              <a:ext uri="{FF2B5EF4-FFF2-40B4-BE49-F238E27FC236}">
                <a16:creationId xmlns:a16="http://schemas.microsoft.com/office/drawing/2014/main" id="{3DA58897-6222-66B4-32A2-53A64DCE1C5B}"/>
              </a:ext>
            </a:extLst>
          </p:cNvPr>
          <p:cNvSpPr txBox="1"/>
          <p:nvPr/>
        </p:nvSpPr>
        <p:spPr>
          <a:xfrm>
            <a:off x="707927" y="1164731"/>
            <a:ext cx="67854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Luận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điểm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6D2A014-0365-87CD-E698-A0BB15403AAE}"/>
              </a:ext>
            </a:extLst>
          </p:cNvPr>
          <p:cNvPicPr>
            <a:picLocks noChangeAspect="1"/>
          </p:cNvPicPr>
          <p:nvPr/>
        </p:nvPicPr>
        <p:blipFill>
          <a:blip r:embed="rId6"/>
          <a:stretch>
            <a:fillRect/>
          </a:stretch>
        </p:blipFill>
        <p:spPr>
          <a:xfrm>
            <a:off x="894443" y="2041894"/>
            <a:ext cx="10377714" cy="4092205"/>
          </a:xfrm>
          <a:prstGeom prst="rect">
            <a:avLst/>
          </a:prstGeom>
        </p:spPr>
      </p:pic>
      <p:graphicFrame>
        <p:nvGraphicFramePr>
          <p:cNvPr id="4" name="Table 3">
            <a:extLst>
              <a:ext uri="{FF2B5EF4-FFF2-40B4-BE49-F238E27FC236}">
                <a16:creationId xmlns:a16="http://schemas.microsoft.com/office/drawing/2014/main" id="{8B4E284E-1799-D963-1043-195A0288620D}"/>
              </a:ext>
            </a:extLst>
          </p:cNvPr>
          <p:cNvGraphicFramePr>
            <a:graphicFrameLocks noGrp="1"/>
          </p:cNvGraphicFramePr>
          <p:nvPr>
            <p:extLst>
              <p:ext uri="{D42A27DB-BD31-4B8C-83A1-F6EECF244321}">
                <p14:modId xmlns:p14="http://schemas.microsoft.com/office/powerpoint/2010/main" val="1030984116"/>
              </p:ext>
            </p:extLst>
          </p:nvPr>
        </p:nvGraphicFramePr>
        <p:xfrm>
          <a:off x="1150180" y="3094697"/>
          <a:ext cx="9927771" cy="2885188"/>
        </p:xfrm>
        <a:graphic>
          <a:graphicData uri="http://schemas.openxmlformats.org/drawingml/2006/table">
            <a:tbl>
              <a:tblPr firstRow="1" firstCol="1" bandRow="1"/>
              <a:tblGrid>
                <a:gridCol w="7820680">
                  <a:extLst>
                    <a:ext uri="{9D8B030D-6E8A-4147-A177-3AD203B41FA5}">
                      <a16:colId xmlns:a16="http://schemas.microsoft.com/office/drawing/2014/main" val="255768934"/>
                    </a:ext>
                  </a:extLst>
                </a:gridCol>
                <a:gridCol w="2107091">
                  <a:extLst>
                    <a:ext uri="{9D8B030D-6E8A-4147-A177-3AD203B41FA5}">
                      <a16:colId xmlns:a16="http://schemas.microsoft.com/office/drawing/2014/main" val="1945141594"/>
                    </a:ext>
                  </a:extLst>
                </a:gridCol>
              </a:tblGrid>
              <a:tr h="0">
                <a:tc gridSpan="2">
                  <a:txBody>
                    <a:bodyPr/>
                    <a:lstStyle/>
                    <a:p>
                      <a:pPr algn="just">
                        <a:lnSpc>
                          <a:spcPct val="130000"/>
                        </a:lnSpc>
                        <a:spcAft>
                          <a:spcPts val="800"/>
                        </a:spcAft>
                      </a:pP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khứ</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921520150"/>
                  </a:ext>
                </a:extLst>
              </a:tr>
              <a:tr h="0">
                <a:tc>
                  <a:txBody>
                    <a:bodyPr/>
                    <a:lstStyle/>
                    <a:p>
                      <a:pPr algn="just">
                        <a:lnSpc>
                          <a:spcPct val="130000"/>
                        </a:lnSpc>
                        <a:spcAft>
                          <a:spcPts val="8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qúa</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khứ</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LS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Aft>
                          <a:spcPts val="80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04690067"/>
                  </a:ext>
                </a:extLst>
              </a:tr>
              <a:tr h="0">
                <a:tc>
                  <a:txBody>
                    <a:bodyPr/>
                    <a:lstStyle/>
                    <a:p>
                      <a:pPr algn="just">
                        <a:lnSpc>
                          <a:spcPct val="130000"/>
                        </a:lnSpc>
                        <a:spcAft>
                          <a:spcPts val="800"/>
                        </a:spcAft>
                      </a:pP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Aft>
                          <a:spcPts val="80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0744499"/>
                  </a:ext>
                </a:extLst>
              </a:tr>
              <a:tr h="0">
                <a:tc>
                  <a:txBody>
                    <a:bodyPr/>
                    <a:lstStyle/>
                    <a:p>
                      <a:pPr algn="just">
                        <a:lnSpc>
                          <a:spcPct val="130000"/>
                        </a:lnSpc>
                        <a:spcAft>
                          <a:spcPts val="800"/>
                        </a:spcAft>
                      </a:pPr>
                      <a:r>
                        <a:rPr lang="en-US" sz="2600" i="1">
                          <a:effectLst/>
                          <a:latin typeface="Times New Roman" panose="02020603050405020304" pitchFamily="18" charset="0"/>
                          <a:ea typeface="Calibri" panose="020F0502020204030204" pitchFamily="34" charset="0"/>
                          <a:cs typeface="Times New Roman" panose="02020603050405020304" pitchFamily="18" charset="0"/>
                        </a:rPr>
                        <a:t>3/Em có nhận xét gì về cách đưa bằng chứng của tác giả?</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Aft>
                          <a:spcPts val="80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24141"/>
                  </a:ext>
                </a:extLst>
              </a:tr>
            </a:tbl>
          </a:graphicData>
        </a:graphic>
      </p:graphicFrame>
      <p:sp>
        <p:nvSpPr>
          <p:cNvPr id="6" name="TextBox 5">
            <a:extLst>
              <a:ext uri="{FF2B5EF4-FFF2-40B4-BE49-F238E27FC236}">
                <a16:creationId xmlns:a16="http://schemas.microsoft.com/office/drawing/2014/main" id="{D3301882-9C00-58FA-A52F-62343F4E5FE2}"/>
              </a:ext>
            </a:extLst>
          </p:cNvPr>
          <p:cNvSpPr txBox="1"/>
          <p:nvPr/>
        </p:nvSpPr>
        <p:spPr>
          <a:xfrm>
            <a:off x="653142" y="2041894"/>
            <a:ext cx="10845800" cy="629403"/>
          </a:xfrm>
          <a:prstGeom prst="rect">
            <a:avLst/>
          </a:prstGeom>
          <a:noFill/>
        </p:spPr>
        <p:txBody>
          <a:bodyPr wrap="square">
            <a:spAutoFit/>
          </a:bodyPr>
          <a:lstStyle/>
          <a:p>
            <a:pPr algn="ctr">
              <a:lnSpc>
                <a:spcPct val="107000"/>
              </a:lnSpc>
              <a:spcAft>
                <a:spcPts val="800"/>
              </a:spcAft>
            </a:pPr>
            <a:r>
              <a:rPr lang="en-US" sz="3600" b="1" dirty="0" err="1">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rPr>
              <a:t>Phiếu</a:t>
            </a:r>
            <a:r>
              <a:rPr lang="en-US" sz="3600" b="1" dirty="0">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rPr>
              <a:t> </a:t>
            </a:r>
            <a:r>
              <a:rPr lang="en-US" sz="3600" b="1" dirty="0" err="1">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rPr>
              <a:t>học</a:t>
            </a:r>
            <a:r>
              <a:rPr lang="en-US" sz="3600" b="1" dirty="0">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rPr>
              <a:t> </a:t>
            </a:r>
            <a:r>
              <a:rPr lang="en-US" sz="3600" b="1" dirty="0" err="1">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rPr>
              <a:t>tập</a:t>
            </a:r>
            <a:r>
              <a:rPr lang="en-US" sz="3600" b="1" dirty="0">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rPr>
              <a:t> 01</a:t>
            </a:r>
            <a:endParaRPr lang="en-US" sz="3600" dirty="0">
              <a:solidFill>
                <a:schemeClr val="bg1"/>
              </a:solidFill>
              <a:effectLst/>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2" name="Callout: Down Arrow 1">
            <a:extLst>
              <a:ext uri="{FF2B5EF4-FFF2-40B4-BE49-F238E27FC236}">
                <a16:creationId xmlns:a16="http://schemas.microsoft.com/office/drawing/2014/main" id="{ED37FA54-6382-E2A9-E3E2-C1E87FDA36AB}"/>
              </a:ext>
            </a:extLst>
          </p:cNvPr>
          <p:cNvSpPr/>
          <p:nvPr/>
        </p:nvSpPr>
        <p:spPr>
          <a:xfrm>
            <a:off x="4357912" y="1238925"/>
            <a:ext cx="3450776" cy="799158"/>
          </a:xfrm>
          <a:prstGeom prst="downArrowCallout">
            <a:avLst>
              <a:gd name="adj1" fmla="val 64631"/>
              <a:gd name="adj2" fmla="val 69034"/>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NHÓM 1,2</a:t>
            </a:r>
          </a:p>
        </p:txBody>
      </p:sp>
    </p:spTree>
    <p:extLst>
      <p:ext uri="{BB962C8B-B14F-4D97-AF65-F5344CB8AC3E}">
        <p14:creationId xmlns:p14="http://schemas.microsoft.com/office/powerpoint/2010/main" val="132705725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3"/>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4"/>
          <a:stretch>
            <a:fillRect/>
          </a:stretch>
        </p:blipFill>
        <p:spPr>
          <a:xfrm>
            <a:off x="10817385" y="-1608139"/>
            <a:ext cx="2544545" cy="2554676"/>
          </a:xfrm>
          <a:prstGeom prst="rect">
            <a:avLst/>
          </a:prstGeom>
        </p:spPr>
      </p:pic>
      <p:pic>
        <p:nvPicPr>
          <p:cNvPr id="28" name="Picture 27">
            <a:extLst>
              <a:ext uri="{FF2B5EF4-FFF2-40B4-BE49-F238E27FC236}">
                <a16:creationId xmlns:a16="http://schemas.microsoft.com/office/drawing/2014/main" id="{F131E074-6721-B2BF-596A-177C1E4ACB2E}"/>
              </a:ext>
            </a:extLst>
          </p:cNvPr>
          <p:cNvPicPr>
            <a:picLocks noChangeAspect="1"/>
          </p:cNvPicPr>
          <p:nvPr/>
        </p:nvPicPr>
        <p:blipFill>
          <a:blip r:embed="rId5"/>
          <a:stretch>
            <a:fillRect/>
          </a:stretch>
        </p:blipFill>
        <p:spPr>
          <a:xfrm>
            <a:off x="-205171" y="5234506"/>
            <a:ext cx="2539717" cy="1693145"/>
          </a:xfrm>
          <a:prstGeom prst="rect">
            <a:avLst/>
          </a:prstGeom>
          <a:effectLst>
            <a:softEdge rad="635000"/>
          </a:effectLst>
        </p:spPr>
      </p:pic>
      <p:sp>
        <p:nvSpPr>
          <p:cNvPr id="15" name="TextBox 14">
            <a:extLst>
              <a:ext uri="{FF2B5EF4-FFF2-40B4-BE49-F238E27FC236}">
                <a16:creationId xmlns:a16="http://schemas.microsoft.com/office/drawing/2014/main" id="{628B370B-2A95-4CC5-0B4D-ABC14EA1A485}"/>
              </a:ext>
            </a:extLst>
          </p:cNvPr>
          <p:cNvSpPr txBox="1"/>
          <p:nvPr/>
        </p:nvSpPr>
        <p:spPr>
          <a:xfrm>
            <a:off x="660400" y="285330"/>
            <a:ext cx="10845800" cy="661207"/>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PA_任意多边形 5">
            <a:extLst>
              <a:ext uri="{FF2B5EF4-FFF2-40B4-BE49-F238E27FC236}">
                <a16:creationId xmlns:a16="http://schemas.microsoft.com/office/drawing/2014/main" id="{23F915CE-A46B-72E5-5B08-0E7622F2DA84}"/>
              </a:ext>
            </a:extLst>
          </p:cNvPr>
          <p:cNvSpPr>
            <a:spLocks noEditPoints="1" noChangeArrowheads="1"/>
          </p:cNvSpPr>
          <p:nvPr>
            <p:custDataLst>
              <p:tags r:id="rId1"/>
            </p:custDataLst>
          </p:nvPr>
        </p:nvSpPr>
        <p:spPr bwMode="auto">
          <a:xfrm>
            <a:off x="531235" y="971593"/>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26" name="TextBox 25">
            <a:extLst>
              <a:ext uri="{FF2B5EF4-FFF2-40B4-BE49-F238E27FC236}">
                <a16:creationId xmlns:a16="http://schemas.microsoft.com/office/drawing/2014/main" id="{3DA58897-6222-66B4-32A2-53A64DCE1C5B}"/>
              </a:ext>
            </a:extLst>
          </p:cNvPr>
          <p:cNvSpPr txBox="1"/>
          <p:nvPr/>
        </p:nvSpPr>
        <p:spPr>
          <a:xfrm>
            <a:off x="707927" y="1164731"/>
            <a:ext cx="67854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Luận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điểm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6D2A014-0365-87CD-E698-A0BB15403AAE}"/>
              </a:ext>
            </a:extLst>
          </p:cNvPr>
          <p:cNvPicPr>
            <a:picLocks noChangeAspect="1"/>
          </p:cNvPicPr>
          <p:nvPr/>
        </p:nvPicPr>
        <p:blipFill>
          <a:blip r:embed="rId6"/>
          <a:stretch>
            <a:fillRect/>
          </a:stretch>
        </p:blipFill>
        <p:spPr>
          <a:xfrm>
            <a:off x="894443" y="2041894"/>
            <a:ext cx="10377714" cy="4358906"/>
          </a:xfrm>
          <a:prstGeom prst="rect">
            <a:avLst/>
          </a:prstGeom>
        </p:spPr>
      </p:pic>
      <p:sp>
        <p:nvSpPr>
          <p:cNvPr id="6" name="TextBox 5">
            <a:extLst>
              <a:ext uri="{FF2B5EF4-FFF2-40B4-BE49-F238E27FC236}">
                <a16:creationId xmlns:a16="http://schemas.microsoft.com/office/drawing/2014/main" id="{D3301882-9C00-58FA-A52F-62343F4E5FE2}"/>
              </a:ext>
            </a:extLst>
          </p:cNvPr>
          <p:cNvSpPr txBox="1"/>
          <p:nvPr/>
        </p:nvSpPr>
        <p:spPr>
          <a:xfrm>
            <a:off x="653142" y="2041894"/>
            <a:ext cx="10845800" cy="6294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Phiếu</a:t>
            </a:r>
            <a:r>
              <a:rPr kumimoji="0" lang="en-US" sz="3600" b="1"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học</a:t>
            </a:r>
            <a:r>
              <a:rPr kumimoji="0" lang="en-US" sz="3600" b="1"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tập</a:t>
            </a:r>
            <a:r>
              <a:rPr kumimoji="0" lang="en-US" sz="3600" b="1"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02</a:t>
            </a:r>
            <a:endParaRPr kumimoji="0" lang="en-US" sz="3600" b="0"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8533991D-41D1-F521-F68E-37BFD67DB2BB}"/>
              </a:ext>
            </a:extLst>
          </p:cNvPr>
          <p:cNvGraphicFramePr>
            <a:graphicFrameLocks noGrp="1"/>
          </p:cNvGraphicFramePr>
          <p:nvPr>
            <p:extLst>
              <p:ext uri="{D42A27DB-BD31-4B8C-83A1-F6EECF244321}">
                <p14:modId xmlns:p14="http://schemas.microsoft.com/office/powerpoint/2010/main" val="1145295406"/>
              </p:ext>
            </p:extLst>
          </p:nvPr>
        </p:nvGraphicFramePr>
        <p:xfrm>
          <a:off x="1139023" y="2994529"/>
          <a:ext cx="9993434" cy="3138680"/>
        </p:xfrm>
        <a:graphic>
          <a:graphicData uri="http://schemas.openxmlformats.org/drawingml/2006/table">
            <a:tbl>
              <a:tblPr firstRow="1" firstCol="1" bandRow="1"/>
              <a:tblGrid>
                <a:gridCol w="7557983">
                  <a:extLst>
                    <a:ext uri="{9D8B030D-6E8A-4147-A177-3AD203B41FA5}">
                      <a16:colId xmlns:a16="http://schemas.microsoft.com/office/drawing/2014/main" val="1545228607"/>
                    </a:ext>
                  </a:extLst>
                </a:gridCol>
                <a:gridCol w="2435451">
                  <a:extLst>
                    <a:ext uri="{9D8B030D-6E8A-4147-A177-3AD203B41FA5}">
                      <a16:colId xmlns:a16="http://schemas.microsoft.com/office/drawing/2014/main" val="951739315"/>
                    </a:ext>
                  </a:extLst>
                </a:gridCol>
              </a:tblGrid>
              <a:tr h="0">
                <a:tc gridSpan="2">
                  <a:txBody>
                    <a:bodyPr/>
                    <a:lstStyle/>
                    <a:p>
                      <a:pPr algn="just">
                        <a:lnSpc>
                          <a:spcPct val="130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Luận điêm 2 - Lòng yêu nước ngày nay của đồng bào 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583303022"/>
                  </a:ext>
                </a:extLst>
              </a:tr>
              <a:tr h="0">
                <a:tc>
                  <a:txBody>
                    <a:bodyPr/>
                    <a:lstStyle/>
                    <a:p>
                      <a:pPr algn="just">
                        <a:lnSpc>
                          <a:spcPct val="130000"/>
                        </a:lnSpc>
                        <a:spcAft>
                          <a:spcPts val="800"/>
                        </a:spcAft>
                      </a:pPr>
                      <a:r>
                        <a:rPr lang="en-US" sz="2400" i="1">
                          <a:effectLst/>
                          <a:latin typeface="Times New Roman" panose="02020603050405020304" pitchFamily="18" charset="0"/>
                          <a:ea typeface="Calibri" panose="020F0502020204030204" pitchFamily="34" charset="0"/>
                          <a:cs typeface="Times New Roman" panose="02020603050405020304" pitchFamily="18" charset="0"/>
                        </a:rPr>
                        <a:t>1/ Để chứng minh lòng yêu nước của đồng bào ta ngày nay, tác giả đã đưa ra những bằng chứng nào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3379307"/>
                  </a:ext>
                </a:extLst>
              </a:tr>
              <a:tr h="0">
                <a:tc>
                  <a:txBody>
                    <a:bodyPr/>
                    <a:lstStyle/>
                    <a:p>
                      <a:pPr algn="just">
                        <a:lnSpc>
                          <a:spcPct val="130000"/>
                        </a:lnSpc>
                        <a:spcAft>
                          <a:spcPts val="800"/>
                        </a:spcAft>
                      </a:pPr>
                      <a:r>
                        <a:rPr lang="en-US" sz="2400" i="1">
                          <a:effectLst/>
                          <a:latin typeface="Times New Roman" panose="02020603050405020304" pitchFamily="18" charset="0"/>
                          <a:ea typeface="Calibri" panose="020F0502020204030204" pitchFamily="34" charset="0"/>
                          <a:cs typeface="Times New Roman" panose="02020603050405020304" pitchFamily="18" charset="0"/>
                        </a:rPr>
                        <a:t>2/ Bằng chứng được trình bày theo kiểu câu có mô hình chung nào? Cấu trúc dẫn chứng ấy có quan hệ với nhau như thế nào?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27644274"/>
                  </a:ext>
                </a:extLst>
              </a:tr>
              <a:tr h="0">
                <a:tc>
                  <a:txBody>
                    <a:bodyPr/>
                    <a:lstStyle/>
                    <a:p>
                      <a:pPr algn="just">
                        <a:lnSpc>
                          <a:spcPct val="130000"/>
                        </a:lnSpc>
                        <a:spcAft>
                          <a:spcPts val="800"/>
                        </a:spcAft>
                      </a:pPr>
                      <a:r>
                        <a:rPr lang="en-US" sz="2400" i="1">
                          <a:effectLst/>
                          <a:latin typeface="Times New Roman" panose="02020603050405020304" pitchFamily="18" charset="0"/>
                          <a:ea typeface="Calibri" panose="020F0502020204030204" pitchFamily="34" charset="0"/>
                          <a:cs typeface="Times New Roman" panose="02020603050405020304" pitchFamily="18" charset="0"/>
                        </a:rPr>
                        <a:t>3/Em có nhận xét gì về cách đưa bằng chứng của tác giả?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1507649"/>
                  </a:ext>
                </a:extLst>
              </a:tr>
            </a:tbl>
          </a:graphicData>
        </a:graphic>
      </p:graphicFrame>
      <p:sp>
        <p:nvSpPr>
          <p:cNvPr id="3" name="Callout: Down Arrow 2">
            <a:extLst>
              <a:ext uri="{FF2B5EF4-FFF2-40B4-BE49-F238E27FC236}">
                <a16:creationId xmlns:a16="http://schemas.microsoft.com/office/drawing/2014/main" id="{46B86F6E-DE90-D58B-A209-9A90109B7F4E}"/>
              </a:ext>
            </a:extLst>
          </p:cNvPr>
          <p:cNvSpPr/>
          <p:nvPr/>
        </p:nvSpPr>
        <p:spPr>
          <a:xfrm>
            <a:off x="4357912" y="1238925"/>
            <a:ext cx="3450776" cy="799158"/>
          </a:xfrm>
          <a:prstGeom prst="downArrowCallout">
            <a:avLst>
              <a:gd name="adj1" fmla="val 64631"/>
              <a:gd name="adj2" fmla="val 69034"/>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NHÓM 3,4</a:t>
            </a:r>
          </a:p>
        </p:txBody>
      </p:sp>
    </p:spTree>
    <p:extLst>
      <p:ext uri="{BB962C8B-B14F-4D97-AF65-F5344CB8AC3E}">
        <p14:creationId xmlns:p14="http://schemas.microsoft.com/office/powerpoint/2010/main" val="218784447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3"/>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4"/>
          <a:stretch>
            <a:fillRect/>
          </a:stretch>
        </p:blipFill>
        <p:spPr>
          <a:xfrm>
            <a:off x="10817385" y="-1608139"/>
            <a:ext cx="2544545" cy="2554676"/>
          </a:xfrm>
          <a:prstGeom prst="rect">
            <a:avLst/>
          </a:prstGeom>
        </p:spPr>
      </p:pic>
      <p:pic>
        <p:nvPicPr>
          <p:cNvPr id="28" name="Picture 27">
            <a:extLst>
              <a:ext uri="{FF2B5EF4-FFF2-40B4-BE49-F238E27FC236}">
                <a16:creationId xmlns:a16="http://schemas.microsoft.com/office/drawing/2014/main" id="{F131E074-6721-B2BF-596A-177C1E4ACB2E}"/>
              </a:ext>
            </a:extLst>
          </p:cNvPr>
          <p:cNvPicPr>
            <a:picLocks noChangeAspect="1"/>
          </p:cNvPicPr>
          <p:nvPr/>
        </p:nvPicPr>
        <p:blipFill>
          <a:blip r:embed="rId5"/>
          <a:stretch>
            <a:fillRect/>
          </a:stretch>
        </p:blipFill>
        <p:spPr>
          <a:xfrm>
            <a:off x="-205171" y="5234506"/>
            <a:ext cx="2539717" cy="1693145"/>
          </a:xfrm>
          <a:prstGeom prst="rect">
            <a:avLst/>
          </a:prstGeom>
          <a:effectLst>
            <a:softEdge rad="635000"/>
          </a:effectLst>
        </p:spPr>
      </p:pic>
      <p:sp>
        <p:nvSpPr>
          <p:cNvPr id="15" name="TextBox 14">
            <a:extLst>
              <a:ext uri="{FF2B5EF4-FFF2-40B4-BE49-F238E27FC236}">
                <a16:creationId xmlns:a16="http://schemas.microsoft.com/office/drawing/2014/main" id="{628B370B-2A95-4CC5-0B4D-ABC14EA1A485}"/>
              </a:ext>
            </a:extLst>
          </p:cNvPr>
          <p:cNvSpPr txBox="1"/>
          <p:nvPr/>
        </p:nvSpPr>
        <p:spPr>
          <a:xfrm>
            <a:off x="660400" y="285330"/>
            <a:ext cx="10845800" cy="661207"/>
          </a:xfrm>
          <a:prstGeom prst="rect">
            <a:avLst/>
          </a:prstGeom>
          <a:solidFill>
            <a:schemeClr val="accent4">
              <a:lumMod val="20000"/>
              <a:lumOff val="80000"/>
            </a:schemeClr>
          </a:solidFill>
        </p:spPr>
        <p:txBody>
          <a:bodyPr wrap="square">
            <a:spAutoFit/>
          </a:bodyPr>
          <a:lstStyle/>
          <a:p>
            <a:pPr algn="just">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PA_任意多边形 5">
            <a:extLst>
              <a:ext uri="{FF2B5EF4-FFF2-40B4-BE49-F238E27FC236}">
                <a16:creationId xmlns:a16="http://schemas.microsoft.com/office/drawing/2014/main" id="{23F915CE-A46B-72E5-5B08-0E7622F2DA84}"/>
              </a:ext>
            </a:extLst>
          </p:cNvPr>
          <p:cNvSpPr>
            <a:spLocks noEditPoints="1" noChangeArrowheads="1"/>
          </p:cNvSpPr>
          <p:nvPr>
            <p:custDataLst>
              <p:tags r:id="rId1"/>
            </p:custDataLst>
          </p:nvPr>
        </p:nvSpPr>
        <p:spPr bwMode="auto">
          <a:xfrm>
            <a:off x="516366" y="1130300"/>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26" name="TextBox 25">
            <a:extLst>
              <a:ext uri="{FF2B5EF4-FFF2-40B4-BE49-F238E27FC236}">
                <a16:creationId xmlns:a16="http://schemas.microsoft.com/office/drawing/2014/main" id="{3DA58897-6222-66B4-32A2-53A64DCE1C5B}"/>
              </a:ext>
            </a:extLst>
          </p:cNvPr>
          <p:cNvSpPr txBox="1"/>
          <p:nvPr/>
        </p:nvSpPr>
        <p:spPr>
          <a:xfrm>
            <a:off x="693058" y="1323438"/>
            <a:ext cx="6785428" cy="584775"/>
          </a:xfrm>
          <a:prstGeom prst="rect">
            <a:avLst/>
          </a:prstGeom>
          <a:noFill/>
        </p:spPr>
        <p:txBody>
          <a:bodyPr wrap="square">
            <a:spAutoFit/>
          </a:bodyPr>
          <a:lstStyle/>
          <a:p>
            <a:r>
              <a:rPr lang="en-US" sz="3200" b="1" dirty="0">
                <a:effectLst/>
                <a:latin typeface="Times New Roman" panose="02020603050405020304" pitchFamily="18" charset="0"/>
                <a:ea typeface="Calibri" panose="020F0502020204030204" pitchFamily="34" charset="0"/>
              </a:rPr>
              <a:t>a. </a:t>
            </a:r>
            <a:r>
              <a:rPr lang="en-US" sz="3200" b="1" dirty="0" err="1">
                <a:effectLst/>
                <a:latin typeface="Times New Roman" panose="02020603050405020304" pitchFamily="18" charset="0"/>
                <a:ea typeface="Calibri" panose="020F0502020204030204" pitchFamily="34" charset="0"/>
              </a:rPr>
              <a:t>Luận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điểm</a:t>
            </a:r>
            <a:r>
              <a:rPr lang="en-US" sz="3200" b="1" dirty="0">
                <a:effectLst/>
                <a:latin typeface="Times New Roman" panose="02020603050405020304" pitchFamily="18" charset="0"/>
                <a:ea typeface="Calibri" panose="020F0502020204030204" pitchFamily="34" charset="0"/>
              </a:rPr>
              <a:t> 1</a:t>
            </a:r>
            <a:endParaRPr lang="en-US" sz="3200" dirty="0"/>
          </a:p>
        </p:txBody>
      </p:sp>
      <p:sp>
        <p:nvSpPr>
          <p:cNvPr id="30" name="TextBox 29">
            <a:extLst>
              <a:ext uri="{FF2B5EF4-FFF2-40B4-BE49-F238E27FC236}">
                <a16:creationId xmlns:a16="http://schemas.microsoft.com/office/drawing/2014/main" id="{C0A87C6D-6579-B323-2AE8-7AAA904DB4C5}"/>
              </a:ext>
            </a:extLst>
          </p:cNvPr>
          <p:cNvSpPr txBox="1"/>
          <p:nvPr/>
        </p:nvSpPr>
        <p:spPr>
          <a:xfrm>
            <a:off x="660400" y="2271265"/>
            <a:ext cx="10845800" cy="523220"/>
          </a:xfrm>
          <a:prstGeom prst="rect">
            <a:avLst/>
          </a:prstGeom>
          <a:solidFill>
            <a:schemeClr val="accent5">
              <a:lumMod val="20000"/>
              <a:lumOff val="80000"/>
            </a:schemeClr>
          </a:solid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rPr>
              <a:t>Lòng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yêu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nước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lịch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sử</a:t>
            </a:r>
            <a:r>
              <a:rPr lang="en-US" sz="2800" b="1" dirty="0">
                <a:effectLst/>
                <a:latin typeface="Times New Roman" panose="02020603050405020304" pitchFamily="18" charset="0"/>
                <a:ea typeface="Calibri" panose="020F0502020204030204" pitchFamily="34" charset="0"/>
              </a:rPr>
              <a:t> </a:t>
            </a:r>
            <a:endParaRPr lang="en-US" sz="2800" b="1" dirty="0"/>
          </a:p>
        </p:txBody>
      </p:sp>
      <p:pic>
        <p:nvPicPr>
          <p:cNvPr id="31" name="Picture 30">
            <a:extLst>
              <a:ext uri="{FF2B5EF4-FFF2-40B4-BE49-F238E27FC236}">
                <a16:creationId xmlns:a16="http://schemas.microsoft.com/office/drawing/2014/main" id="{54F5ABEF-B419-41B6-0735-46DC63AA28A0}"/>
              </a:ext>
            </a:extLst>
          </p:cNvPr>
          <p:cNvPicPr>
            <a:picLocks noChangeAspect="1"/>
          </p:cNvPicPr>
          <p:nvPr/>
        </p:nvPicPr>
        <p:blipFill>
          <a:blip r:embed="rId6"/>
          <a:stretch>
            <a:fillRect/>
          </a:stretch>
        </p:blipFill>
        <p:spPr>
          <a:xfrm>
            <a:off x="784622" y="2958350"/>
            <a:ext cx="2466975" cy="1847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a:extLst>
              <a:ext uri="{FF2B5EF4-FFF2-40B4-BE49-F238E27FC236}">
                <a16:creationId xmlns:a16="http://schemas.microsoft.com/office/drawing/2014/main" id="{F931737F-906A-D69E-2D6B-4C6254F89306}"/>
              </a:ext>
            </a:extLst>
          </p:cNvPr>
          <p:cNvPicPr>
            <a:picLocks noChangeAspect="1"/>
          </p:cNvPicPr>
          <p:nvPr/>
        </p:nvPicPr>
        <p:blipFill>
          <a:blip r:embed="rId7"/>
          <a:stretch>
            <a:fillRect/>
          </a:stretch>
        </p:blipFill>
        <p:spPr>
          <a:xfrm>
            <a:off x="3409067" y="2958350"/>
            <a:ext cx="2675437" cy="18764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a:extLst>
              <a:ext uri="{FF2B5EF4-FFF2-40B4-BE49-F238E27FC236}">
                <a16:creationId xmlns:a16="http://schemas.microsoft.com/office/drawing/2014/main" id="{D20FE9C5-1AC4-394C-37CA-BD57C0250459}"/>
              </a:ext>
            </a:extLst>
          </p:cNvPr>
          <p:cNvPicPr>
            <a:picLocks noChangeAspect="1"/>
          </p:cNvPicPr>
          <p:nvPr/>
        </p:nvPicPr>
        <p:blipFill rotWithShape="1">
          <a:blip r:embed="rId8"/>
          <a:srcRect l="21054" r="6263"/>
          <a:stretch/>
        </p:blipFill>
        <p:spPr>
          <a:xfrm>
            <a:off x="6241974" y="2997021"/>
            <a:ext cx="2533243" cy="1827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7257C2F2-C023-5127-F93C-1C3D07934E9C}"/>
              </a:ext>
            </a:extLst>
          </p:cNvPr>
          <p:cNvPicPr>
            <a:picLocks noChangeAspect="1"/>
          </p:cNvPicPr>
          <p:nvPr/>
        </p:nvPicPr>
        <p:blipFill rotWithShape="1">
          <a:blip r:embed="rId9"/>
          <a:srcRect l="4167" t="1802" r="26235" b="-1802"/>
          <a:stretch/>
        </p:blipFill>
        <p:spPr>
          <a:xfrm>
            <a:off x="8932688" y="2997022"/>
            <a:ext cx="2562648" cy="1876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TextBox 35">
            <a:extLst>
              <a:ext uri="{FF2B5EF4-FFF2-40B4-BE49-F238E27FC236}">
                <a16:creationId xmlns:a16="http://schemas.microsoft.com/office/drawing/2014/main" id="{F0C5DF43-4B79-78E1-B526-A2FC4F19DBD7}"/>
              </a:ext>
            </a:extLst>
          </p:cNvPr>
          <p:cNvSpPr txBox="1"/>
          <p:nvPr/>
        </p:nvSpPr>
        <p:spPr>
          <a:xfrm>
            <a:off x="1329736" y="4940655"/>
            <a:ext cx="1210588" cy="523220"/>
          </a:xfrm>
          <a:prstGeom prst="rect">
            <a:avLst/>
          </a:prstGeom>
          <a:noFill/>
        </p:spPr>
        <p:txBody>
          <a:bodyPr wrap="none" rtlCol="0">
            <a:spAutoFit/>
          </a:bodyPr>
          <a:lstStyle/>
          <a:p>
            <a:r>
              <a:rPr lang="en-US" sz="2800" dirty="0" err="1">
                <a:solidFill>
                  <a:srgbClr val="FF0000"/>
                </a:solidFill>
                <a:latin typeface="iCiel Messy Script" pitchFamily="2" charset="0"/>
              </a:rPr>
              <a:t>Bà</a:t>
            </a:r>
            <a:r>
              <a:rPr lang="en-US" sz="2800" dirty="0">
                <a:solidFill>
                  <a:srgbClr val="FF0000"/>
                </a:solidFill>
                <a:latin typeface="iCiel Messy Script" pitchFamily="2" charset="0"/>
              </a:rPr>
              <a:t> </a:t>
            </a:r>
            <a:r>
              <a:rPr lang="en-US" sz="2800" dirty="0" err="1">
                <a:solidFill>
                  <a:srgbClr val="FF0000"/>
                </a:solidFill>
                <a:latin typeface="iCiel Messy Script" pitchFamily="2" charset="0"/>
              </a:rPr>
              <a:t>Trưng</a:t>
            </a:r>
            <a:endParaRPr lang="en-US" sz="2800" dirty="0">
              <a:solidFill>
                <a:srgbClr val="FF0000"/>
              </a:solidFill>
              <a:latin typeface="iCiel Messy Script" pitchFamily="2" charset="0"/>
            </a:endParaRPr>
          </a:p>
        </p:txBody>
      </p:sp>
      <p:sp>
        <p:nvSpPr>
          <p:cNvPr id="37" name="TextBox 36">
            <a:extLst>
              <a:ext uri="{FF2B5EF4-FFF2-40B4-BE49-F238E27FC236}">
                <a16:creationId xmlns:a16="http://schemas.microsoft.com/office/drawing/2014/main" id="{B79757D5-EF93-5778-BD08-428F5F72575E}"/>
              </a:ext>
            </a:extLst>
          </p:cNvPr>
          <p:cNvSpPr txBox="1"/>
          <p:nvPr/>
        </p:nvSpPr>
        <p:spPr>
          <a:xfrm>
            <a:off x="4233439" y="4953880"/>
            <a:ext cx="1119217" cy="523220"/>
          </a:xfrm>
          <a:prstGeom prst="rect">
            <a:avLst/>
          </a:prstGeom>
          <a:noFill/>
        </p:spPr>
        <p:txBody>
          <a:bodyPr wrap="none" rtlCol="0">
            <a:spAutoFit/>
          </a:bodyPr>
          <a:lstStyle/>
          <a:p>
            <a:r>
              <a:rPr lang="en-US" sz="2800" dirty="0" err="1">
                <a:solidFill>
                  <a:srgbClr val="FF0000"/>
                </a:solidFill>
                <a:latin typeface="iCiel Messy Script" pitchFamily="2" charset="0"/>
              </a:rPr>
              <a:t>Bà</a:t>
            </a:r>
            <a:r>
              <a:rPr lang="en-US" sz="2800" dirty="0">
                <a:solidFill>
                  <a:srgbClr val="FF0000"/>
                </a:solidFill>
                <a:latin typeface="iCiel Messy Script" pitchFamily="2" charset="0"/>
              </a:rPr>
              <a:t> </a:t>
            </a:r>
            <a:r>
              <a:rPr lang="en-US" sz="2800" dirty="0" err="1">
                <a:solidFill>
                  <a:srgbClr val="FF0000"/>
                </a:solidFill>
                <a:latin typeface="iCiel Messy Script" pitchFamily="2" charset="0"/>
              </a:rPr>
              <a:t>Triệu</a:t>
            </a:r>
            <a:endParaRPr lang="en-US" sz="2800" dirty="0">
              <a:solidFill>
                <a:srgbClr val="FF0000"/>
              </a:solidFill>
              <a:latin typeface="iCiel Messy Script" pitchFamily="2" charset="0"/>
            </a:endParaRPr>
          </a:p>
        </p:txBody>
      </p:sp>
      <p:sp>
        <p:nvSpPr>
          <p:cNvPr id="38" name="TextBox 37">
            <a:extLst>
              <a:ext uri="{FF2B5EF4-FFF2-40B4-BE49-F238E27FC236}">
                <a16:creationId xmlns:a16="http://schemas.microsoft.com/office/drawing/2014/main" id="{558A5406-7994-BEB7-28D2-C25A62872606}"/>
              </a:ext>
            </a:extLst>
          </p:cNvPr>
          <p:cNvSpPr txBox="1"/>
          <p:nvPr/>
        </p:nvSpPr>
        <p:spPr>
          <a:xfrm>
            <a:off x="6573488" y="4941308"/>
            <a:ext cx="1951175" cy="523220"/>
          </a:xfrm>
          <a:prstGeom prst="rect">
            <a:avLst/>
          </a:prstGeom>
          <a:noFill/>
        </p:spPr>
        <p:txBody>
          <a:bodyPr wrap="none" rtlCol="0">
            <a:spAutoFit/>
          </a:bodyPr>
          <a:lstStyle/>
          <a:p>
            <a:r>
              <a:rPr lang="en-US" sz="2800" dirty="0" err="1">
                <a:solidFill>
                  <a:srgbClr val="FF0000"/>
                </a:solidFill>
                <a:latin typeface="iCiel Messy Script" pitchFamily="2" charset="0"/>
              </a:rPr>
              <a:t>Trần</a:t>
            </a:r>
            <a:r>
              <a:rPr lang="en-US" sz="2800" dirty="0">
                <a:solidFill>
                  <a:srgbClr val="FF0000"/>
                </a:solidFill>
                <a:latin typeface="iCiel Messy Script" pitchFamily="2" charset="0"/>
              </a:rPr>
              <a:t> </a:t>
            </a:r>
            <a:r>
              <a:rPr lang="en-US" sz="2800" dirty="0" err="1">
                <a:solidFill>
                  <a:srgbClr val="FF0000"/>
                </a:solidFill>
                <a:latin typeface="iCiel Messy Script" pitchFamily="2" charset="0"/>
              </a:rPr>
              <a:t>Hưng</a:t>
            </a:r>
            <a:r>
              <a:rPr lang="en-US" sz="2800" dirty="0">
                <a:solidFill>
                  <a:srgbClr val="FF0000"/>
                </a:solidFill>
                <a:latin typeface="iCiel Messy Script" pitchFamily="2" charset="0"/>
              </a:rPr>
              <a:t> </a:t>
            </a:r>
            <a:r>
              <a:rPr lang="en-US" sz="2800" dirty="0" err="1">
                <a:solidFill>
                  <a:srgbClr val="FF0000"/>
                </a:solidFill>
                <a:latin typeface="iCiel Messy Script" pitchFamily="2" charset="0"/>
              </a:rPr>
              <a:t>Đạo</a:t>
            </a:r>
            <a:endParaRPr lang="en-US" sz="2800" dirty="0">
              <a:solidFill>
                <a:srgbClr val="FF0000"/>
              </a:solidFill>
              <a:latin typeface="iCiel Messy Script" pitchFamily="2" charset="0"/>
            </a:endParaRPr>
          </a:p>
        </p:txBody>
      </p:sp>
      <p:sp>
        <p:nvSpPr>
          <p:cNvPr id="39" name="TextBox 38">
            <a:extLst>
              <a:ext uri="{FF2B5EF4-FFF2-40B4-BE49-F238E27FC236}">
                <a16:creationId xmlns:a16="http://schemas.microsoft.com/office/drawing/2014/main" id="{61A18106-2723-F9E2-8286-05C11483AA3C}"/>
              </a:ext>
            </a:extLst>
          </p:cNvPr>
          <p:cNvSpPr txBox="1"/>
          <p:nvPr/>
        </p:nvSpPr>
        <p:spPr>
          <a:xfrm>
            <a:off x="9930696" y="4971900"/>
            <a:ext cx="750526" cy="523220"/>
          </a:xfrm>
          <a:prstGeom prst="rect">
            <a:avLst/>
          </a:prstGeom>
          <a:noFill/>
        </p:spPr>
        <p:txBody>
          <a:bodyPr wrap="square" rtlCol="0">
            <a:spAutoFit/>
          </a:bodyPr>
          <a:lstStyle/>
          <a:p>
            <a:r>
              <a:rPr lang="en-US" sz="2800" dirty="0">
                <a:solidFill>
                  <a:srgbClr val="FF0000"/>
                </a:solidFill>
                <a:latin typeface="iCiel Messy Script" pitchFamily="2" charset="0"/>
              </a:rPr>
              <a:t>Lê </a:t>
            </a:r>
            <a:r>
              <a:rPr lang="en-US" sz="2800" dirty="0" err="1">
                <a:solidFill>
                  <a:srgbClr val="FF0000"/>
                </a:solidFill>
                <a:latin typeface="iCiel Messy Script" pitchFamily="2" charset="0"/>
              </a:rPr>
              <a:t>lợi</a:t>
            </a:r>
            <a:endParaRPr lang="en-US" sz="2800" dirty="0">
              <a:solidFill>
                <a:srgbClr val="FF0000"/>
              </a:solidFill>
              <a:latin typeface="iCiel Messy Script" pitchFamily="2" charset="0"/>
            </a:endParaRPr>
          </a:p>
        </p:txBody>
      </p:sp>
      <p:sp>
        <p:nvSpPr>
          <p:cNvPr id="41" name="TextBox 40">
            <a:extLst>
              <a:ext uri="{FF2B5EF4-FFF2-40B4-BE49-F238E27FC236}">
                <a16:creationId xmlns:a16="http://schemas.microsoft.com/office/drawing/2014/main" id="{E6BD124F-369A-978B-737E-94183C385196}"/>
              </a:ext>
            </a:extLst>
          </p:cNvPr>
          <p:cNvSpPr txBox="1"/>
          <p:nvPr/>
        </p:nvSpPr>
        <p:spPr>
          <a:xfrm>
            <a:off x="660400" y="5660819"/>
            <a:ext cx="10845800" cy="523220"/>
          </a:xfrm>
          <a:prstGeom prst="rect">
            <a:avLst/>
          </a:prstGeom>
          <a:solidFill>
            <a:schemeClr val="accent4">
              <a:lumMod val="40000"/>
              <a:lumOff val="60000"/>
            </a:schemeClr>
          </a:solidFill>
        </p:spPr>
        <p:txBody>
          <a:bodyPr wrap="square">
            <a:spAutoFit/>
          </a:bodyPr>
          <a:lstStyle/>
          <a:p>
            <a:pPr algn="ctr"/>
            <a:r>
              <a:rPr lang="en-US" sz="2800" b="1" dirty="0" err="1">
                <a:solidFill>
                  <a:srgbClr val="00B050"/>
                </a:solidFill>
                <a:effectLst/>
                <a:latin typeface="Times New Roman" panose="02020603050405020304" pitchFamily="18" charset="0"/>
                <a:ea typeface="Calibri" panose="020F0502020204030204" pitchFamily="34" charset="0"/>
              </a:rPr>
              <a:t>Dẫn</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chứng</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tiêu</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biểu</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được</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liệt</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kê</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theo</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trình</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tự</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thời</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gian</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lịch</a:t>
            </a:r>
            <a:r>
              <a:rPr lang="en-US" sz="2800" b="1" dirty="0">
                <a:solidFill>
                  <a:srgbClr val="00B050"/>
                </a:solidFill>
                <a:effectLst/>
                <a:latin typeface="Times New Roman" panose="02020603050405020304" pitchFamily="18" charset="0"/>
                <a:ea typeface="Calibri" panose="020F0502020204030204" pitchFamily="34" charset="0"/>
              </a:rPr>
              <a:t> </a:t>
            </a:r>
            <a:r>
              <a:rPr lang="en-US" sz="2800" b="1" dirty="0" err="1">
                <a:solidFill>
                  <a:srgbClr val="00B050"/>
                </a:solidFill>
                <a:effectLst/>
                <a:latin typeface="Times New Roman" panose="02020603050405020304" pitchFamily="18" charset="0"/>
                <a:ea typeface="Calibri" panose="020F0502020204030204" pitchFamily="34" charset="0"/>
              </a:rPr>
              <a:t>sử</a:t>
            </a:r>
            <a:endParaRPr lang="en-US" sz="2800" b="1" dirty="0">
              <a:solidFill>
                <a:srgbClr val="00B050"/>
              </a:solidFill>
            </a:endParaRPr>
          </a:p>
        </p:txBody>
      </p:sp>
    </p:spTree>
    <p:extLst>
      <p:ext uri="{BB962C8B-B14F-4D97-AF65-F5344CB8AC3E}">
        <p14:creationId xmlns:p14="http://schemas.microsoft.com/office/powerpoint/2010/main" val="275434236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0"/>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heel(1)">
                                      <p:cBhvr>
                                        <p:cTn id="11" dur="2000"/>
                                        <p:tgtEl>
                                          <p:spTgt spid="31"/>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heel(1)">
                                      <p:cBhvr>
                                        <p:cTn id="14" dur="2000"/>
                                        <p:tgtEl>
                                          <p:spTgt spid="36"/>
                                        </p:tgtEl>
                                      </p:cBhvr>
                                    </p:animEffect>
                                  </p:childTnLst>
                                </p:cTn>
                              </p:par>
                              <p:par>
                                <p:cTn id="15" presetID="21" presetClass="entr" presetSubtype="1"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heel(1)">
                                      <p:cBhvr>
                                        <p:cTn id="17" dur="2000"/>
                                        <p:tgtEl>
                                          <p:spTgt spid="3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heel(1)">
                                      <p:cBhvr>
                                        <p:cTn id="20" dur="2000"/>
                                        <p:tgtEl>
                                          <p:spTgt spid="37"/>
                                        </p:tgtEl>
                                      </p:cBhvr>
                                    </p:animEffect>
                                  </p:childTnLst>
                                </p:cTn>
                              </p:par>
                              <p:par>
                                <p:cTn id="21" presetID="21" presetClass="entr" presetSubtype="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heel(1)">
                                      <p:cBhvr>
                                        <p:cTn id="23" dur="2000"/>
                                        <p:tgtEl>
                                          <p:spTgt spid="34"/>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heel(1)">
                                      <p:cBhvr>
                                        <p:cTn id="26" dur="2000"/>
                                        <p:tgtEl>
                                          <p:spTgt spid="38"/>
                                        </p:tgtEl>
                                      </p:cBhvr>
                                    </p:animEffect>
                                  </p:childTnLst>
                                </p:cTn>
                              </p:par>
                              <p:par>
                                <p:cTn id="27" presetID="21" presetClass="entr" presetSubtype="1"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2000"/>
                                        <p:tgtEl>
                                          <p:spTgt spid="3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heel(1)">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p:bldP spid="37" grpId="0"/>
      <p:bldP spid="38" grpId="0"/>
      <p:bldP spid="39"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ink flowers&#10;&#10;Description automatically generated">
            <a:extLst>
              <a:ext uri="{FF2B5EF4-FFF2-40B4-BE49-F238E27FC236}">
                <a16:creationId xmlns:a16="http://schemas.microsoft.com/office/drawing/2014/main" id="{B02AE8B7-AB4A-E17B-48A7-E804A9F2C9B1}"/>
              </a:ext>
            </a:extLst>
          </p:cNvPr>
          <p:cNvPicPr>
            <a:picLocks noChangeAspect="1"/>
          </p:cNvPicPr>
          <p:nvPr/>
        </p:nvPicPr>
        <p:blipFill rotWithShape="1">
          <a:blip r:embed="rId2"/>
          <a:srcRect r="-3" b="-3"/>
          <a:stretch/>
        </p:blipFill>
        <p:spPr>
          <a:xfrm>
            <a:off x="384659" y="547600"/>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20">
            <a:extLst>
              <a:ext uri="{FF2B5EF4-FFF2-40B4-BE49-F238E27FC236}">
                <a16:creationId xmlns:a16="http://schemas.microsoft.com/office/drawing/2014/main" id="{870FCD41-2373-F688-5D26-A98798D4B4EB}"/>
              </a:ext>
            </a:extLst>
          </p:cNvPr>
          <p:cNvSpPr txBox="1"/>
          <p:nvPr/>
        </p:nvSpPr>
        <p:spPr>
          <a:xfrm>
            <a:off x="6188542" y="1641808"/>
            <a:ext cx="4803201" cy="1091517"/>
          </a:xfrm>
          <a:prstGeom prst="rect">
            <a:avLst/>
          </a:prstGeom>
        </p:spPr>
        <p:txBody>
          <a:bodyPr wrap="square" lIns="0" tIns="0" rIns="0" bIns="0" rtlCol="0" anchor="t">
            <a:spAutoFit/>
          </a:bodyPr>
          <a:lstStyle/>
          <a:p>
            <a:pPr defTabSz="609630">
              <a:lnSpc>
                <a:spcPts val="6660"/>
              </a:lnSpc>
              <a:spcBef>
                <a:spcPct val="0"/>
              </a:spcBef>
            </a:pPr>
            <a:r>
              <a:rPr lang="en-US" sz="13267" dirty="0" err="1">
                <a:solidFill>
                  <a:srgbClr val="282A29"/>
                </a:solidFill>
                <a:latin typeface="MTD Acryle Script Personal Use" pitchFamily="50" charset="0"/>
              </a:rPr>
              <a:t>Khởi</a:t>
            </a:r>
            <a:r>
              <a:rPr lang="en-US" sz="13267" dirty="0">
                <a:solidFill>
                  <a:srgbClr val="282A29"/>
                </a:solidFill>
                <a:latin typeface="MTD Acryle Script Personal Use" pitchFamily="50" charset="0"/>
              </a:rPr>
              <a:t> </a:t>
            </a:r>
            <a:r>
              <a:rPr lang="en-US" sz="13267" dirty="0" err="1">
                <a:solidFill>
                  <a:srgbClr val="282A29"/>
                </a:solidFill>
                <a:latin typeface="MTD Acryle Script Personal Use" pitchFamily="50" charset="0"/>
              </a:rPr>
              <a:t>động</a:t>
            </a:r>
            <a:endParaRPr lang="en-US" sz="13267" dirty="0">
              <a:solidFill>
                <a:srgbClr val="282A29"/>
              </a:solidFill>
              <a:latin typeface="MTD Acryle Script Personal Use" pitchFamily="50" charset="0"/>
            </a:endParaRPr>
          </a:p>
        </p:txBody>
      </p:sp>
      <p:pic>
        <p:nvPicPr>
          <p:cNvPr id="9" name="Picture 8">
            <a:extLst>
              <a:ext uri="{FF2B5EF4-FFF2-40B4-BE49-F238E27FC236}">
                <a16:creationId xmlns:a16="http://schemas.microsoft.com/office/drawing/2014/main" id="{6115B2BA-805D-3C07-F43B-D6A0A0AF7BAA}"/>
              </a:ext>
            </a:extLst>
          </p:cNvPr>
          <p:cNvPicPr>
            <a:picLocks noChangeAspect="1"/>
          </p:cNvPicPr>
          <p:nvPr/>
        </p:nvPicPr>
        <p:blipFill>
          <a:blip r:embed="rId3"/>
          <a:stretch>
            <a:fillRect/>
          </a:stretch>
        </p:blipFill>
        <p:spPr>
          <a:xfrm>
            <a:off x="6710289" y="2890247"/>
            <a:ext cx="3079537" cy="2997261"/>
          </a:xfrm>
          <a:prstGeom prst="rect">
            <a:avLst/>
          </a:prstGeom>
        </p:spPr>
      </p:pic>
    </p:spTree>
    <p:extLst>
      <p:ext uri="{BB962C8B-B14F-4D97-AF65-F5344CB8AC3E}">
        <p14:creationId xmlns:p14="http://schemas.microsoft.com/office/powerpoint/2010/main" val="292749337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3"/>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4"/>
          <a:stretch>
            <a:fillRect/>
          </a:stretch>
        </p:blipFill>
        <p:spPr>
          <a:xfrm>
            <a:off x="10817385" y="-1608139"/>
            <a:ext cx="2544545" cy="2554676"/>
          </a:xfrm>
          <a:prstGeom prst="rect">
            <a:avLst/>
          </a:prstGeom>
        </p:spPr>
      </p:pic>
      <p:pic>
        <p:nvPicPr>
          <p:cNvPr id="28" name="Picture 27">
            <a:extLst>
              <a:ext uri="{FF2B5EF4-FFF2-40B4-BE49-F238E27FC236}">
                <a16:creationId xmlns:a16="http://schemas.microsoft.com/office/drawing/2014/main" id="{F131E074-6721-B2BF-596A-177C1E4ACB2E}"/>
              </a:ext>
            </a:extLst>
          </p:cNvPr>
          <p:cNvPicPr>
            <a:picLocks noChangeAspect="1"/>
          </p:cNvPicPr>
          <p:nvPr/>
        </p:nvPicPr>
        <p:blipFill>
          <a:blip r:embed="rId5"/>
          <a:stretch>
            <a:fillRect/>
          </a:stretch>
        </p:blipFill>
        <p:spPr>
          <a:xfrm>
            <a:off x="-205171" y="5234506"/>
            <a:ext cx="2539717" cy="1693145"/>
          </a:xfrm>
          <a:prstGeom prst="rect">
            <a:avLst/>
          </a:prstGeom>
          <a:effectLst>
            <a:softEdge rad="635000"/>
          </a:effectLst>
        </p:spPr>
      </p:pic>
      <p:sp>
        <p:nvSpPr>
          <p:cNvPr id="20" name="PA_任意多边形 5">
            <a:extLst>
              <a:ext uri="{FF2B5EF4-FFF2-40B4-BE49-F238E27FC236}">
                <a16:creationId xmlns:a16="http://schemas.microsoft.com/office/drawing/2014/main" id="{23F915CE-A46B-72E5-5B08-0E7622F2DA84}"/>
              </a:ext>
            </a:extLst>
          </p:cNvPr>
          <p:cNvSpPr>
            <a:spLocks noEditPoints="1" noChangeArrowheads="1"/>
          </p:cNvSpPr>
          <p:nvPr>
            <p:custDataLst>
              <p:tags r:id="rId1"/>
            </p:custDataLst>
          </p:nvPr>
        </p:nvSpPr>
        <p:spPr bwMode="auto">
          <a:xfrm>
            <a:off x="467664" y="303901"/>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26" name="TextBox 25">
            <a:extLst>
              <a:ext uri="{FF2B5EF4-FFF2-40B4-BE49-F238E27FC236}">
                <a16:creationId xmlns:a16="http://schemas.microsoft.com/office/drawing/2014/main" id="{3DA58897-6222-66B4-32A2-53A64DCE1C5B}"/>
              </a:ext>
            </a:extLst>
          </p:cNvPr>
          <p:cNvSpPr txBox="1"/>
          <p:nvPr/>
        </p:nvSpPr>
        <p:spPr>
          <a:xfrm>
            <a:off x="644356" y="497039"/>
            <a:ext cx="3218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ea typeface="Calibri" panose="020F0502020204030204" pitchFamily="34" charset="0"/>
              </a:rPr>
              <a:t>b</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Luận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điểm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194448D-C0AB-7B30-990E-D1294FFA26AF}"/>
              </a:ext>
            </a:extLst>
          </p:cNvPr>
          <p:cNvSpPr txBox="1"/>
          <p:nvPr/>
        </p:nvSpPr>
        <p:spPr>
          <a:xfrm>
            <a:off x="660400" y="1424963"/>
            <a:ext cx="10845800" cy="523220"/>
          </a:xfrm>
          <a:prstGeom prst="rect">
            <a:avLst/>
          </a:prstGeom>
          <a:solidFill>
            <a:schemeClr val="accent4">
              <a:lumMod val="20000"/>
              <a:lumOff val="80000"/>
            </a:schemeClr>
          </a:solid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rPr>
              <a:t>Lòng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yêu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nước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ngày</a:t>
            </a:r>
            <a:r>
              <a:rPr lang="en-US" sz="2800" b="1" dirty="0">
                <a:effectLst/>
                <a:latin typeface="Times New Roman" panose="02020603050405020304" pitchFamily="18" charset="0"/>
                <a:ea typeface="Calibri" panose="020F0502020204030204" pitchFamily="34" charset="0"/>
              </a:rPr>
              <a:t> nay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đồng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bào</a:t>
            </a:r>
            <a:r>
              <a:rPr lang="en-US" sz="2800" b="1" dirty="0">
                <a:effectLst/>
                <a:latin typeface="Times New Roman" panose="02020603050405020304" pitchFamily="18" charset="0"/>
                <a:ea typeface="Calibri" panose="020F0502020204030204" pitchFamily="34" charset="0"/>
              </a:rPr>
              <a:t> ta</a:t>
            </a:r>
            <a:endParaRPr lang="en-US" sz="2800" dirty="0"/>
          </a:p>
        </p:txBody>
      </p:sp>
      <p:pic>
        <p:nvPicPr>
          <p:cNvPr id="4" name="Picture 3">
            <a:extLst>
              <a:ext uri="{FF2B5EF4-FFF2-40B4-BE49-F238E27FC236}">
                <a16:creationId xmlns:a16="http://schemas.microsoft.com/office/drawing/2014/main" id="{AF757259-17F7-D742-4860-61B0DB4B5AAC}"/>
              </a:ext>
            </a:extLst>
          </p:cNvPr>
          <p:cNvPicPr>
            <a:picLocks noChangeAspect="1"/>
          </p:cNvPicPr>
          <p:nvPr/>
        </p:nvPicPr>
        <p:blipFill>
          <a:blip r:embed="rId6"/>
          <a:stretch>
            <a:fillRect/>
          </a:stretch>
        </p:blipFill>
        <p:spPr>
          <a:xfrm>
            <a:off x="898300" y="2104025"/>
            <a:ext cx="2804510" cy="1743075"/>
          </a:xfrm>
          <a:prstGeom prst="rect">
            <a:avLst/>
          </a:prstGeom>
        </p:spPr>
      </p:pic>
      <p:pic>
        <p:nvPicPr>
          <p:cNvPr id="5" name="Picture 4">
            <a:extLst>
              <a:ext uri="{FF2B5EF4-FFF2-40B4-BE49-F238E27FC236}">
                <a16:creationId xmlns:a16="http://schemas.microsoft.com/office/drawing/2014/main" id="{5AC007D6-3638-2218-5702-7DF610DB6359}"/>
              </a:ext>
            </a:extLst>
          </p:cNvPr>
          <p:cNvPicPr>
            <a:picLocks noChangeAspect="1"/>
          </p:cNvPicPr>
          <p:nvPr/>
        </p:nvPicPr>
        <p:blipFill>
          <a:blip r:embed="rId7"/>
          <a:stretch>
            <a:fillRect/>
          </a:stretch>
        </p:blipFill>
        <p:spPr>
          <a:xfrm>
            <a:off x="898300" y="4376709"/>
            <a:ext cx="2804510" cy="1883321"/>
          </a:xfrm>
          <a:prstGeom prst="rect">
            <a:avLst/>
          </a:prstGeom>
        </p:spPr>
      </p:pic>
      <p:pic>
        <p:nvPicPr>
          <p:cNvPr id="6" name="Picture 5">
            <a:extLst>
              <a:ext uri="{FF2B5EF4-FFF2-40B4-BE49-F238E27FC236}">
                <a16:creationId xmlns:a16="http://schemas.microsoft.com/office/drawing/2014/main" id="{95258EBB-AC16-B6AF-1EEA-CD12725B6F36}"/>
              </a:ext>
            </a:extLst>
          </p:cNvPr>
          <p:cNvPicPr>
            <a:picLocks noChangeAspect="1"/>
          </p:cNvPicPr>
          <p:nvPr/>
        </p:nvPicPr>
        <p:blipFill>
          <a:blip r:embed="rId8"/>
          <a:stretch>
            <a:fillRect/>
          </a:stretch>
        </p:blipFill>
        <p:spPr>
          <a:xfrm>
            <a:off x="7729293" y="2104025"/>
            <a:ext cx="3333166" cy="1883320"/>
          </a:xfrm>
          <a:prstGeom prst="rect">
            <a:avLst/>
          </a:prstGeom>
        </p:spPr>
      </p:pic>
      <p:pic>
        <p:nvPicPr>
          <p:cNvPr id="8" name="Picture 7">
            <a:extLst>
              <a:ext uri="{FF2B5EF4-FFF2-40B4-BE49-F238E27FC236}">
                <a16:creationId xmlns:a16="http://schemas.microsoft.com/office/drawing/2014/main" id="{7F994DC8-14ED-3AE2-B44C-00E76E16855D}"/>
              </a:ext>
            </a:extLst>
          </p:cNvPr>
          <p:cNvPicPr>
            <a:picLocks noChangeAspect="1"/>
          </p:cNvPicPr>
          <p:nvPr/>
        </p:nvPicPr>
        <p:blipFill>
          <a:blip r:embed="rId9"/>
          <a:stretch>
            <a:fillRect/>
          </a:stretch>
        </p:blipFill>
        <p:spPr>
          <a:xfrm>
            <a:off x="7729293" y="4376709"/>
            <a:ext cx="3296028" cy="1728130"/>
          </a:xfrm>
          <a:prstGeom prst="rect">
            <a:avLst/>
          </a:prstGeom>
        </p:spPr>
      </p:pic>
      <p:sp>
        <p:nvSpPr>
          <p:cNvPr id="19" name="TextBox 18">
            <a:extLst>
              <a:ext uri="{FF2B5EF4-FFF2-40B4-BE49-F238E27FC236}">
                <a16:creationId xmlns:a16="http://schemas.microsoft.com/office/drawing/2014/main" id="{96661BC2-B6A8-EF25-632A-35BDE000E546}"/>
              </a:ext>
            </a:extLst>
          </p:cNvPr>
          <p:cNvSpPr txBox="1"/>
          <p:nvPr/>
        </p:nvSpPr>
        <p:spPr>
          <a:xfrm>
            <a:off x="3658663" y="2894649"/>
            <a:ext cx="3886641" cy="2571538"/>
          </a:xfrm>
          <a:prstGeom prst="rect">
            <a:avLst/>
          </a:prstGeom>
          <a:noFill/>
        </p:spPr>
        <p:txBody>
          <a:bodyPr wrap="square">
            <a:spAutoFit/>
          </a:bodyPr>
          <a:lstStyle/>
          <a:p>
            <a:pPr marL="76200" algn="ctr">
              <a:lnSpc>
                <a:spcPct val="107000"/>
              </a:lnSpc>
              <a:spcAft>
                <a:spcPts val="800"/>
              </a:spcAft>
            </a:pPr>
            <a:r>
              <a:rPr lang="nl-NL"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có luận điểm</a:t>
            </a:r>
          </a:p>
          <a:p>
            <a:pPr marL="76200" algn="ctr">
              <a:lnSpc>
                <a:spcPct val="107000"/>
              </a:lnSpc>
              <a:spcAft>
                <a:spcPts val="800"/>
              </a:spcAft>
            </a:pPr>
            <a:endParaRPr lang="nl-NL" sz="2800" b="1" i="1" dirty="0">
              <a:latin typeface="Times New Roman" panose="02020603050405020304" pitchFamily="18" charset="0"/>
              <a:ea typeface="Calibri" panose="020F0502020204030204" pitchFamily="34" charset="0"/>
              <a:cs typeface="Times New Roman" panose="02020603050405020304" pitchFamily="18" charset="0"/>
            </a:endParaRPr>
          </a:p>
          <a:p>
            <a:pPr marL="76200" algn="ctr">
              <a:lnSpc>
                <a:spcPct val="107000"/>
              </a:lnSpc>
              <a:spcAft>
                <a:spcPts val="800"/>
              </a:spcAft>
            </a:pP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Đồng bào ta ngày nay cũng rất xứng đáng với tổ tiên ta ngày trước.</a:t>
            </a:r>
            <a:endPar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C5A908F-C737-B79A-8D6E-533DE65CF1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967613" y="3242927"/>
            <a:ext cx="1208346" cy="1208346"/>
          </a:xfrm>
          <a:prstGeom prst="rect">
            <a:avLst/>
          </a:prstGeom>
        </p:spPr>
      </p:pic>
    </p:spTree>
    <p:extLst>
      <p:ext uri="{BB962C8B-B14F-4D97-AF65-F5344CB8AC3E}">
        <p14:creationId xmlns:p14="http://schemas.microsoft.com/office/powerpoint/2010/main" val="372243439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down)">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circle(in)">
                                      <p:cBhvr>
                                        <p:cTn id="21"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3"/>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4"/>
          <a:stretch>
            <a:fillRect/>
          </a:stretch>
        </p:blipFill>
        <p:spPr>
          <a:xfrm>
            <a:off x="10817385" y="-1608139"/>
            <a:ext cx="2544545" cy="2554676"/>
          </a:xfrm>
          <a:prstGeom prst="rect">
            <a:avLst/>
          </a:prstGeom>
        </p:spPr>
      </p:pic>
      <p:pic>
        <p:nvPicPr>
          <p:cNvPr id="28" name="Picture 27">
            <a:extLst>
              <a:ext uri="{FF2B5EF4-FFF2-40B4-BE49-F238E27FC236}">
                <a16:creationId xmlns:a16="http://schemas.microsoft.com/office/drawing/2014/main" id="{F131E074-6721-B2BF-596A-177C1E4ACB2E}"/>
              </a:ext>
            </a:extLst>
          </p:cNvPr>
          <p:cNvPicPr>
            <a:picLocks noChangeAspect="1"/>
          </p:cNvPicPr>
          <p:nvPr/>
        </p:nvPicPr>
        <p:blipFill>
          <a:blip r:embed="rId5"/>
          <a:stretch>
            <a:fillRect/>
          </a:stretch>
        </p:blipFill>
        <p:spPr>
          <a:xfrm>
            <a:off x="-205171" y="5234506"/>
            <a:ext cx="2539717" cy="1693145"/>
          </a:xfrm>
          <a:prstGeom prst="rect">
            <a:avLst/>
          </a:prstGeom>
          <a:effectLst>
            <a:softEdge rad="635000"/>
          </a:effectLst>
        </p:spPr>
      </p:pic>
      <p:sp>
        <p:nvSpPr>
          <p:cNvPr id="20" name="PA_任意多边形 5">
            <a:extLst>
              <a:ext uri="{FF2B5EF4-FFF2-40B4-BE49-F238E27FC236}">
                <a16:creationId xmlns:a16="http://schemas.microsoft.com/office/drawing/2014/main" id="{23F915CE-A46B-72E5-5B08-0E7622F2DA84}"/>
              </a:ext>
            </a:extLst>
          </p:cNvPr>
          <p:cNvSpPr>
            <a:spLocks noEditPoints="1" noChangeArrowheads="1"/>
          </p:cNvSpPr>
          <p:nvPr>
            <p:custDataLst>
              <p:tags r:id="rId1"/>
            </p:custDataLst>
          </p:nvPr>
        </p:nvSpPr>
        <p:spPr bwMode="auto">
          <a:xfrm>
            <a:off x="467664" y="303901"/>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pic>
        <p:nvPicPr>
          <p:cNvPr id="2" name="Picture 1">
            <a:extLst>
              <a:ext uri="{FF2B5EF4-FFF2-40B4-BE49-F238E27FC236}">
                <a16:creationId xmlns:a16="http://schemas.microsoft.com/office/drawing/2014/main" id="{933C9FE3-FA47-CCF1-DD7F-16D9444D5526}"/>
              </a:ext>
            </a:extLst>
          </p:cNvPr>
          <p:cNvPicPr>
            <a:picLocks noChangeAspect="1"/>
          </p:cNvPicPr>
          <p:nvPr/>
        </p:nvPicPr>
        <p:blipFill>
          <a:blip r:embed="rId6"/>
          <a:stretch>
            <a:fillRect/>
          </a:stretch>
        </p:blipFill>
        <p:spPr>
          <a:xfrm>
            <a:off x="-305" y="0"/>
            <a:ext cx="6193537" cy="6858000"/>
          </a:xfrm>
          <a:prstGeom prst="rect">
            <a:avLst/>
          </a:prstGeom>
        </p:spPr>
      </p:pic>
      <p:pic>
        <p:nvPicPr>
          <p:cNvPr id="15" name="Picture 4" descr="C:\Documents and Settings\THANH TAI\My Documents\Downloads\images (4).jpg">
            <a:extLst>
              <a:ext uri="{FF2B5EF4-FFF2-40B4-BE49-F238E27FC236}">
                <a16:creationId xmlns:a16="http://schemas.microsoft.com/office/drawing/2014/main" id="{2B2A0088-691F-74FC-61FF-00B158876713}"/>
              </a:ext>
            </a:extLst>
          </p:cNvPr>
          <p:cNvPicPr>
            <a:picLocks noChangeAspect="1" noChangeArrowheads="1"/>
          </p:cNvPicPr>
          <p:nvPr/>
        </p:nvPicPr>
        <p:blipFill>
          <a:blip r:embed="rId7"/>
          <a:srcRect/>
          <a:stretch>
            <a:fillRect/>
          </a:stretch>
        </p:blipFill>
        <p:spPr bwMode="auto">
          <a:xfrm>
            <a:off x="6195986" y="0"/>
            <a:ext cx="5992839" cy="3733800"/>
          </a:xfrm>
          <a:prstGeom prst="rect">
            <a:avLst/>
          </a:prstGeom>
          <a:noFill/>
          <a:ln w="9525">
            <a:noFill/>
            <a:miter lim="800000"/>
            <a:headEnd/>
            <a:tailEnd/>
          </a:ln>
        </p:spPr>
      </p:pic>
      <p:pic>
        <p:nvPicPr>
          <p:cNvPr id="16" name="Picture 5" descr="Luom5">
            <a:extLst>
              <a:ext uri="{FF2B5EF4-FFF2-40B4-BE49-F238E27FC236}">
                <a16:creationId xmlns:a16="http://schemas.microsoft.com/office/drawing/2014/main" id="{269AF7E0-76B4-EF1F-1C81-EB8DCE4F622B}"/>
              </a:ext>
            </a:extLst>
          </p:cNvPr>
          <p:cNvPicPr>
            <a:picLocks noChangeAspect="1" noChangeArrowheads="1"/>
          </p:cNvPicPr>
          <p:nvPr/>
        </p:nvPicPr>
        <p:blipFill>
          <a:blip r:embed="rId8"/>
          <a:srcRect/>
          <a:stretch>
            <a:fillRect/>
          </a:stretch>
        </p:blipFill>
        <p:spPr bwMode="auto">
          <a:xfrm>
            <a:off x="6195986" y="3733800"/>
            <a:ext cx="5992839" cy="3124200"/>
          </a:xfrm>
          <a:prstGeom prst="rect">
            <a:avLst/>
          </a:prstGeom>
          <a:noFill/>
          <a:ln w="9525">
            <a:noFill/>
            <a:miter lim="800000"/>
            <a:headEnd/>
            <a:tailEnd/>
          </a:ln>
        </p:spPr>
      </p:pic>
      <p:sp>
        <p:nvSpPr>
          <p:cNvPr id="21" name="TextBox 20">
            <a:extLst>
              <a:ext uri="{FF2B5EF4-FFF2-40B4-BE49-F238E27FC236}">
                <a16:creationId xmlns:a16="http://schemas.microsoft.com/office/drawing/2014/main" id="{664CEF75-0E49-E537-0AD0-4CEE930C8103}"/>
              </a:ext>
            </a:extLst>
          </p:cNvPr>
          <p:cNvSpPr txBox="1"/>
          <p:nvPr/>
        </p:nvSpPr>
        <p:spPr>
          <a:xfrm>
            <a:off x="-305" y="300090"/>
            <a:ext cx="12189130" cy="523220"/>
          </a:xfrm>
          <a:prstGeom prst="rect">
            <a:avLst/>
          </a:prstGeom>
          <a:solidFill>
            <a:schemeClr val="accent4">
              <a:lumMod val="20000"/>
              <a:lumOff val="8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endParaRPr lang="en-US" sz="2800" b="1"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D5EF787-1B09-CE43-2063-4C58100BBB8C}"/>
              </a:ext>
            </a:extLst>
          </p:cNvPr>
          <p:cNvSpPr/>
          <p:nvPr/>
        </p:nvSpPr>
        <p:spPr>
          <a:xfrm>
            <a:off x="2772465" y="2551037"/>
            <a:ext cx="2703872" cy="2585884"/>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400" b="1" i="0"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Cụ</a:t>
            </a:r>
            <a:r>
              <a:rPr kumimoji="0" lang="en-SG" sz="3400" b="1" i="0" u="none" strike="noStrike" kern="0" cap="none" spc="0" normalizeH="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SG" sz="3400" b="1" i="0" u="none" strike="noStrike" kern="0" cap="none" spc="0" normalizeH="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già</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23" name="Oval 22">
            <a:extLst>
              <a:ext uri="{FF2B5EF4-FFF2-40B4-BE49-F238E27FC236}">
                <a16:creationId xmlns:a16="http://schemas.microsoft.com/office/drawing/2014/main" id="{9538659F-2A00-5A61-06A2-19C0C5D5984B}"/>
              </a:ext>
            </a:extLst>
          </p:cNvPr>
          <p:cNvSpPr/>
          <p:nvPr/>
        </p:nvSpPr>
        <p:spPr>
          <a:xfrm>
            <a:off x="6946258" y="2585451"/>
            <a:ext cx="2703872" cy="2585884"/>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400" b="1" i="0"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Các</a:t>
            </a:r>
            <a:r>
              <a:rPr kumimoji="0" lang="en-SG" sz="3400" b="1" i="0" u="none" strike="noStrike" kern="0" cap="none" spc="0" normalizeH="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SG" sz="3400" b="1" i="0" u="none" strike="noStrike" kern="0" cap="none" spc="0" normalizeH="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cháu</a:t>
            </a:r>
            <a:r>
              <a:rPr kumimoji="0" lang="en-SG" sz="3400" b="1" i="0" u="none" strike="noStrike" kern="0" cap="none" spc="0" normalizeH="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SG" sz="3400" b="1" i="0" u="none" strike="noStrike" kern="0" cap="none" spc="0" normalizeH="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nhi</a:t>
            </a:r>
            <a:r>
              <a:rPr kumimoji="0" lang="en-SG" sz="3400" b="1" i="0" u="none" strike="noStrike" kern="0" cap="none" spc="0" normalizeH="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SG" sz="3400" b="1" i="0" u="none" strike="noStrike" kern="0" cap="none" spc="0" normalizeH="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đồng</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24" name="Picture 23">
            <a:extLst>
              <a:ext uri="{FF2B5EF4-FFF2-40B4-BE49-F238E27FC236}">
                <a16:creationId xmlns:a16="http://schemas.microsoft.com/office/drawing/2014/main" id="{8AD58E4B-238B-4049-89A7-FAE5DAFB21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337" y="3099185"/>
            <a:ext cx="1718188" cy="1718188"/>
          </a:xfrm>
          <a:prstGeom prst="rect">
            <a:avLst/>
          </a:prstGeom>
        </p:spPr>
      </p:pic>
    </p:spTree>
    <p:extLst>
      <p:ext uri="{BB962C8B-B14F-4D97-AF65-F5344CB8AC3E}">
        <p14:creationId xmlns:p14="http://schemas.microsoft.com/office/powerpoint/2010/main" val="259257332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C:\Documents and Settings\THANH TAI\My Documents\Downloads\images (7).jpg">
            <a:extLst>
              <a:ext uri="{FF2B5EF4-FFF2-40B4-BE49-F238E27FC236}">
                <a16:creationId xmlns:a16="http://schemas.microsoft.com/office/drawing/2014/main" id="{BF097CC4-0F0A-CCC4-70AB-808DFA364648}"/>
              </a:ext>
            </a:extLst>
          </p:cNvPr>
          <p:cNvPicPr>
            <a:picLocks noChangeAspect="1" noChangeArrowheads="1"/>
          </p:cNvPicPr>
          <p:nvPr/>
        </p:nvPicPr>
        <p:blipFill rotWithShape="1">
          <a:blip r:embed="rId2"/>
          <a:srcRect l="3430" r="-2" b="-2"/>
          <a:stretch/>
        </p:blipFill>
        <p:spPr bwMode="auto">
          <a:xfrm>
            <a:off x="5162052" y="3272588"/>
            <a:ext cx="6105382" cy="3585411"/>
          </a:xfrm>
          <a:prstGeom prst="rect">
            <a:avLst/>
          </a:prstGeom>
          <a:noFill/>
        </p:spPr>
      </p:pic>
      <p:pic>
        <p:nvPicPr>
          <p:cNvPr id="3" name="Picture 4" descr="C:\Documents and Settings\THANH TAI\My Documents\Downloads\tải xuống (2).jpg">
            <a:extLst>
              <a:ext uri="{FF2B5EF4-FFF2-40B4-BE49-F238E27FC236}">
                <a16:creationId xmlns:a16="http://schemas.microsoft.com/office/drawing/2014/main" id="{87770DE7-46D8-0747-A3D5-F8169C7C531B}"/>
              </a:ext>
            </a:extLst>
          </p:cNvPr>
          <p:cNvPicPr>
            <a:picLocks noChangeAspect="1" noChangeArrowheads="1"/>
          </p:cNvPicPr>
          <p:nvPr/>
        </p:nvPicPr>
        <p:blipFill rotWithShape="1">
          <a:blip r:embed="rId3"/>
          <a:srcRect t="7981" r="1" b="20584"/>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p:spPr>
      </p:pic>
      <p:sp>
        <p:nvSpPr>
          <p:cNvPr id="8" name="Rectangle 7">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716227A-C760-43D8-7FFE-359D3CF8D1F9}"/>
              </a:ext>
            </a:extLst>
          </p:cNvPr>
          <p:cNvPicPr>
            <a:picLocks noChangeAspect="1"/>
          </p:cNvPicPr>
          <p:nvPr/>
        </p:nvPicPr>
        <p:blipFill>
          <a:blip r:embed="rId4"/>
          <a:stretch>
            <a:fillRect/>
          </a:stretch>
        </p:blipFill>
        <p:spPr>
          <a:xfrm>
            <a:off x="7436383" y="88870"/>
            <a:ext cx="3831051" cy="3028113"/>
          </a:xfrm>
          <a:prstGeom prst="rect">
            <a:avLst/>
          </a:prstGeom>
        </p:spPr>
      </p:pic>
      <p:pic>
        <p:nvPicPr>
          <p:cNvPr id="7" name="Picture 6">
            <a:extLst>
              <a:ext uri="{FF2B5EF4-FFF2-40B4-BE49-F238E27FC236}">
                <a16:creationId xmlns:a16="http://schemas.microsoft.com/office/drawing/2014/main" id="{F7760C74-4EA2-156A-9F01-BBA77D35D353}"/>
              </a:ext>
            </a:extLst>
          </p:cNvPr>
          <p:cNvPicPr>
            <a:picLocks noChangeAspect="1"/>
          </p:cNvPicPr>
          <p:nvPr/>
        </p:nvPicPr>
        <p:blipFill>
          <a:blip r:embed="rId5"/>
          <a:stretch>
            <a:fillRect/>
          </a:stretch>
        </p:blipFill>
        <p:spPr>
          <a:xfrm>
            <a:off x="0" y="4069422"/>
            <a:ext cx="4950122" cy="2788569"/>
          </a:xfrm>
          <a:prstGeom prst="rect">
            <a:avLst/>
          </a:prstGeom>
        </p:spPr>
      </p:pic>
      <p:sp>
        <p:nvSpPr>
          <p:cNvPr id="4" name="Oval 3">
            <a:extLst>
              <a:ext uri="{FF2B5EF4-FFF2-40B4-BE49-F238E27FC236}">
                <a16:creationId xmlns:a16="http://schemas.microsoft.com/office/drawing/2014/main" id="{49299CB9-DE6A-2022-A485-B7F540841036}"/>
              </a:ext>
            </a:extLst>
          </p:cNvPr>
          <p:cNvSpPr/>
          <p:nvPr/>
        </p:nvSpPr>
        <p:spPr>
          <a:xfrm>
            <a:off x="924566" y="4293532"/>
            <a:ext cx="2447284" cy="2166278"/>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400" b="1" i="0"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Kiều</a:t>
            </a:r>
            <a:r>
              <a:rPr kumimoji="0" lang="en-SG" sz="3400" b="1" i="0" u="none" strike="noStrike" kern="0" cap="none" spc="0" normalizeH="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SG" sz="3400" b="1" i="0" u="none" strike="noStrike" kern="0" cap="none" spc="0" normalizeH="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bào</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5" name="Oval 4">
            <a:extLst>
              <a:ext uri="{FF2B5EF4-FFF2-40B4-BE49-F238E27FC236}">
                <a16:creationId xmlns:a16="http://schemas.microsoft.com/office/drawing/2014/main" id="{4C55D1B5-9E39-F0AC-9956-39FAF2E44C1F}"/>
              </a:ext>
            </a:extLst>
          </p:cNvPr>
          <p:cNvSpPr/>
          <p:nvPr/>
        </p:nvSpPr>
        <p:spPr>
          <a:xfrm>
            <a:off x="7783860" y="335985"/>
            <a:ext cx="2979626" cy="2600628"/>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SG" sz="3400" b="1" kern="0" dirty="0" err="1">
                <a:solidFill>
                  <a:srgbClr val="0070C0"/>
                </a:solidFill>
                <a:latin typeface="Times New Roman" panose="02020603050405020304" pitchFamily="18" charset="0"/>
                <a:ea typeface="微软雅黑"/>
                <a:cs typeface="Times New Roman" panose="02020603050405020304" pitchFamily="18" charset="0"/>
              </a:rPr>
              <a:t>Đồng</a:t>
            </a:r>
            <a:r>
              <a:rPr lang="en-SG" sz="3400" b="1" kern="0" dirty="0">
                <a:solidFill>
                  <a:srgbClr val="0070C0"/>
                </a:solidFill>
                <a:latin typeface="Times New Roman" panose="02020603050405020304" pitchFamily="18" charset="0"/>
                <a:ea typeface="微软雅黑"/>
                <a:cs typeface="Times New Roman" panose="02020603050405020304" pitchFamily="18" charset="0"/>
              </a:rPr>
              <a:t> </a:t>
            </a:r>
            <a:r>
              <a:rPr lang="en-SG" sz="3400" b="1" kern="0" dirty="0" err="1">
                <a:solidFill>
                  <a:srgbClr val="0070C0"/>
                </a:solidFill>
                <a:latin typeface="Times New Roman" panose="02020603050405020304" pitchFamily="18" charset="0"/>
                <a:ea typeface="微软雅黑"/>
                <a:cs typeface="Times New Roman" panose="02020603050405020304" pitchFamily="18" charset="0"/>
              </a:rPr>
              <a:t>bào</a:t>
            </a:r>
            <a:r>
              <a:rPr lang="en-SG" sz="3400" b="1" kern="0" dirty="0">
                <a:solidFill>
                  <a:srgbClr val="0070C0"/>
                </a:solidFill>
                <a:latin typeface="Times New Roman" panose="02020603050405020304" pitchFamily="18" charset="0"/>
                <a:ea typeface="微软雅黑"/>
                <a:cs typeface="Times New Roman" panose="02020603050405020304" pitchFamily="18" charset="0"/>
              </a:rPr>
              <a:t> ở </a:t>
            </a:r>
            <a:r>
              <a:rPr lang="en-SG" sz="3400" b="1" kern="0" dirty="0" err="1">
                <a:solidFill>
                  <a:srgbClr val="0070C0"/>
                </a:solidFill>
                <a:latin typeface="Times New Roman" panose="02020603050405020304" pitchFamily="18" charset="0"/>
                <a:ea typeface="微软雅黑"/>
                <a:cs typeface="Times New Roman" panose="02020603050405020304" pitchFamily="18" charset="0"/>
              </a:rPr>
              <a:t>vùng</a:t>
            </a:r>
            <a:r>
              <a:rPr lang="en-SG" sz="3400" b="1" kern="0" dirty="0">
                <a:solidFill>
                  <a:srgbClr val="0070C0"/>
                </a:solidFill>
                <a:latin typeface="Times New Roman" panose="02020603050405020304" pitchFamily="18" charset="0"/>
                <a:ea typeface="微软雅黑"/>
                <a:cs typeface="Times New Roman" panose="02020603050405020304" pitchFamily="18" charset="0"/>
              </a:rPr>
              <a:t> </a:t>
            </a:r>
            <a:r>
              <a:rPr lang="en-SG" sz="3400" b="1" kern="0" dirty="0" err="1">
                <a:solidFill>
                  <a:srgbClr val="0070C0"/>
                </a:solidFill>
                <a:latin typeface="Times New Roman" panose="02020603050405020304" pitchFamily="18" charset="0"/>
                <a:ea typeface="微软雅黑"/>
                <a:cs typeface="Times New Roman" panose="02020603050405020304" pitchFamily="18" charset="0"/>
              </a:rPr>
              <a:t>bị</a:t>
            </a:r>
            <a:r>
              <a:rPr lang="en-SG" sz="3400" b="1" kern="0" dirty="0">
                <a:solidFill>
                  <a:srgbClr val="0070C0"/>
                </a:solidFill>
                <a:latin typeface="Times New Roman" panose="02020603050405020304" pitchFamily="18" charset="0"/>
                <a:ea typeface="微软雅黑"/>
                <a:cs typeface="Times New Roman" panose="02020603050405020304" pitchFamily="18" charset="0"/>
              </a:rPr>
              <a:t> </a:t>
            </a:r>
            <a:r>
              <a:rPr lang="en-SG" sz="3400" b="1" kern="0" dirty="0" err="1">
                <a:solidFill>
                  <a:srgbClr val="0070C0"/>
                </a:solidFill>
                <a:latin typeface="Times New Roman" panose="02020603050405020304" pitchFamily="18" charset="0"/>
                <a:ea typeface="微软雅黑"/>
                <a:cs typeface="Times New Roman" panose="02020603050405020304" pitchFamily="18" charset="0"/>
              </a:rPr>
              <a:t>tạm</a:t>
            </a:r>
            <a:r>
              <a:rPr lang="en-SG" sz="3400" b="1" kern="0" dirty="0">
                <a:solidFill>
                  <a:srgbClr val="0070C0"/>
                </a:solidFill>
                <a:latin typeface="Times New Roman" panose="02020603050405020304" pitchFamily="18" charset="0"/>
                <a:ea typeface="微软雅黑"/>
                <a:cs typeface="Times New Roman" panose="02020603050405020304" pitchFamily="18" charset="0"/>
              </a:rPr>
              <a:t> </a:t>
            </a:r>
            <a:r>
              <a:rPr lang="en-SG" sz="3400" b="1" kern="0" dirty="0" err="1">
                <a:solidFill>
                  <a:srgbClr val="0070C0"/>
                </a:solidFill>
                <a:latin typeface="Times New Roman" panose="02020603050405020304" pitchFamily="18" charset="0"/>
                <a:ea typeface="微软雅黑"/>
                <a:cs typeface="Times New Roman" panose="02020603050405020304" pitchFamily="18" charset="0"/>
              </a:rPr>
              <a:t>chiếm</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8513185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C:\Documents and Settings\THANH TAI\My Documents\Downloads\Story.axd.jpeg">
            <a:extLst>
              <a:ext uri="{FF2B5EF4-FFF2-40B4-BE49-F238E27FC236}">
                <a16:creationId xmlns:a16="http://schemas.microsoft.com/office/drawing/2014/main" id="{0CFF3276-DDA8-8A66-876A-1062E9806CBD}"/>
              </a:ext>
            </a:extLst>
          </p:cNvPr>
          <p:cNvPicPr>
            <a:picLocks noChangeAspect="1" noChangeArrowheads="1"/>
          </p:cNvPicPr>
          <p:nvPr/>
        </p:nvPicPr>
        <p:blipFill rotWithShape="1">
          <a:blip r:embed="rId2"/>
          <a:srcRect l="14591" r="4924"/>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sp>
        <p:nvSpPr>
          <p:cNvPr id="13" name="Freeform: Shape 12">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4">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C:\Documents and Settings\THANH TAI\My Documents\Downloads\Tac-pham-ve-dao-duc-cach-mang-quan-trong-nhat-cuoi-doi-cua-Bac-Ho-154960-12012-4-24.jpg">
            <a:extLst>
              <a:ext uri="{FF2B5EF4-FFF2-40B4-BE49-F238E27FC236}">
                <a16:creationId xmlns:a16="http://schemas.microsoft.com/office/drawing/2014/main" id="{746962F6-E7D3-BF47-EE2B-07F96F08904D}"/>
              </a:ext>
            </a:extLst>
          </p:cNvPr>
          <p:cNvPicPr>
            <a:picLocks noChangeAspect="1" noChangeArrowheads="1"/>
          </p:cNvPicPr>
          <p:nvPr/>
        </p:nvPicPr>
        <p:blipFill rotWithShape="1">
          <a:blip r:embed="rId3"/>
          <a:srcRect l="2528" r="514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p:spPr>
      </p:pic>
      <p:sp>
        <p:nvSpPr>
          <p:cNvPr id="17" name="Freeform: Shape 16">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Oval 4">
            <a:extLst>
              <a:ext uri="{FF2B5EF4-FFF2-40B4-BE49-F238E27FC236}">
                <a16:creationId xmlns:a16="http://schemas.microsoft.com/office/drawing/2014/main" id="{91B7A996-FF95-B464-A7AE-BB78E735C0E6}"/>
              </a:ext>
            </a:extLst>
          </p:cNvPr>
          <p:cNvSpPr/>
          <p:nvPr/>
        </p:nvSpPr>
        <p:spPr>
          <a:xfrm>
            <a:off x="3008257" y="4393545"/>
            <a:ext cx="2447284" cy="2166278"/>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400" b="1" i="0"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Miền</a:t>
            </a:r>
            <a:r>
              <a:rPr kumimoji="0" lang="en-SG" sz="3400" b="1" i="0" u="none" strike="noStrike" kern="0" cap="none" spc="0" normalizeH="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SG" sz="3400" b="1" i="0" u="none" strike="noStrike" kern="0" cap="none" spc="0" normalizeH="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ngược</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6" name="Oval 5">
            <a:extLst>
              <a:ext uri="{FF2B5EF4-FFF2-40B4-BE49-F238E27FC236}">
                <a16:creationId xmlns:a16="http://schemas.microsoft.com/office/drawing/2014/main" id="{14965F0E-2FC8-D8F3-AB90-D05017BC06C6}"/>
              </a:ext>
            </a:extLst>
          </p:cNvPr>
          <p:cNvSpPr/>
          <p:nvPr/>
        </p:nvSpPr>
        <p:spPr>
          <a:xfrm>
            <a:off x="7026623" y="157163"/>
            <a:ext cx="2860328" cy="2239054"/>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SG" sz="3400" b="1" kern="0" dirty="0" err="1">
                <a:solidFill>
                  <a:srgbClr val="0070C0"/>
                </a:solidFill>
                <a:latin typeface="Times New Roman" panose="02020603050405020304" pitchFamily="18" charset="0"/>
                <a:ea typeface="微软雅黑"/>
                <a:cs typeface="Times New Roman" panose="02020603050405020304" pitchFamily="18" charset="0"/>
              </a:rPr>
              <a:t>Miền</a:t>
            </a:r>
            <a:r>
              <a:rPr lang="en-SG" sz="3400" b="1" kern="0" dirty="0">
                <a:solidFill>
                  <a:srgbClr val="0070C0"/>
                </a:solidFill>
                <a:latin typeface="Times New Roman" panose="02020603050405020304" pitchFamily="18" charset="0"/>
                <a:ea typeface="微软雅黑"/>
                <a:cs typeface="Times New Roman" panose="02020603050405020304" pitchFamily="18" charset="0"/>
              </a:rPr>
              <a:t> </a:t>
            </a:r>
            <a:r>
              <a:rPr lang="en-SG" sz="3400" b="1" kern="0" dirty="0" err="1">
                <a:solidFill>
                  <a:srgbClr val="0070C0"/>
                </a:solidFill>
                <a:latin typeface="Times New Roman" panose="02020603050405020304" pitchFamily="18" charset="0"/>
                <a:ea typeface="微软雅黑"/>
                <a:cs typeface="Times New Roman" panose="02020603050405020304" pitchFamily="18" charset="0"/>
              </a:rPr>
              <a:t>xuôi</a:t>
            </a: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6436552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4"/>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5"/>
          <a:stretch>
            <a:fillRect/>
          </a:stretch>
        </p:blipFill>
        <p:spPr>
          <a:xfrm>
            <a:off x="10817385" y="-1608139"/>
            <a:ext cx="2544545" cy="2554676"/>
          </a:xfrm>
          <a:prstGeom prst="rect">
            <a:avLst/>
          </a:prstGeom>
        </p:spPr>
      </p:pic>
      <p:sp>
        <p:nvSpPr>
          <p:cNvPr id="2" name="PA_任意多边形 5">
            <a:extLst>
              <a:ext uri="{FF2B5EF4-FFF2-40B4-BE49-F238E27FC236}">
                <a16:creationId xmlns:a16="http://schemas.microsoft.com/office/drawing/2014/main" id="{9A99FF81-4925-D126-00EF-130C43021AC8}"/>
              </a:ext>
            </a:extLst>
          </p:cNvPr>
          <p:cNvSpPr>
            <a:spLocks noEditPoints="1" noChangeArrowheads="1"/>
          </p:cNvSpPr>
          <p:nvPr>
            <p:custDataLst>
              <p:tags r:id="rId1"/>
            </p:custDataLst>
          </p:nvPr>
        </p:nvSpPr>
        <p:spPr bwMode="auto">
          <a:xfrm>
            <a:off x="900807" y="1130300"/>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4" name="TextBox 3">
            <a:extLst>
              <a:ext uri="{FF2B5EF4-FFF2-40B4-BE49-F238E27FC236}">
                <a16:creationId xmlns:a16="http://schemas.microsoft.com/office/drawing/2014/main" id="{6814EC62-773A-4232-80B7-67D6950BA0FE}"/>
              </a:ext>
            </a:extLst>
          </p:cNvPr>
          <p:cNvSpPr txBox="1"/>
          <p:nvPr/>
        </p:nvSpPr>
        <p:spPr>
          <a:xfrm>
            <a:off x="1662045" y="1323438"/>
            <a:ext cx="2249368" cy="584775"/>
          </a:xfrm>
          <a:prstGeom prst="rect">
            <a:avLst/>
          </a:prstGeom>
          <a:noFill/>
        </p:spPr>
        <p:txBody>
          <a:bodyPr wrap="square">
            <a:spAutoFit/>
          </a:bodyPr>
          <a:lstStyle/>
          <a:p>
            <a:r>
              <a:rPr lang="nl-NL" sz="3200" b="1" i="1" dirty="0">
                <a:effectLst/>
                <a:latin typeface="Times New Roman" panose="02020603050405020304" pitchFamily="18" charset="0"/>
                <a:ea typeface="Calibri" panose="020F0502020204030204" pitchFamily="34" charset="0"/>
              </a:rPr>
              <a:t>Dẫn chứng</a:t>
            </a:r>
            <a:endParaRPr lang="en-US" sz="3200" b="1" dirty="0"/>
          </a:p>
        </p:txBody>
      </p:sp>
      <p:sp>
        <p:nvSpPr>
          <p:cNvPr id="5" name="Text Box 28">
            <a:extLst>
              <a:ext uri="{FF2B5EF4-FFF2-40B4-BE49-F238E27FC236}">
                <a16:creationId xmlns:a16="http://schemas.microsoft.com/office/drawing/2014/main" id="{88AB00CA-B75D-248E-E5D2-FB8DBB425390}"/>
              </a:ext>
            </a:extLst>
          </p:cNvPr>
          <p:cNvSpPr txBox="1">
            <a:spLocks noChangeArrowheads="1"/>
          </p:cNvSpPr>
          <p:nvPr/>
        </p:nvSpPr>
        <p:spPr bwMode="auto">
          <a:xfrm rot="5400000">
            <a:off x="2054346" y="2397351"/>
            <a:ext cx="879990" cy="584775"/>
          </a:xfrm>
          <a:prstGeom prst="rect">
            <a:avLst/>
          </a:prstGeom>
          <a:noFill/>
          <a:ln w="9525">
            <a:noFill/>
            <a:miter lim="800000"/>
            <a:headEnd/>
            <a:tailEnd/>
          </a:ln>
          <a:effectLst>
            <a:prstShdw prst="shdw17" dist="17961" dir="2700000">
              <a:srgbClr val="D16349">
                <a:gamma/>
                <a:shade val="60000"/>
                <a:invGamma/>
              </a:srgbClr>
            </a:prstShdw>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sym typeface="Wingdings" pitchFamily="2" charset="2"/>
              </a:rPr>
              <a:t></a:t>
            </a:r>
            <a:endParaRPr kumimoji="0" lang="en-US" sz="3200" b="1" i="0" u="none" strike="noStrike" kern="0" cap="none" spc="0" normalizeH="0" baseline="0" noProof="0" dirty="0">
              <a:ln>
                <a:noFill/>
              </a:ln>
              <a:solidFill>
                <a:srgbClr val="FF0000"/>
              </a:solidFill>
              <a:effectLst/>
              <a:uLnTx/>
              <a:uFillTx/>
              <a:latin typeface="Times New Roman" pitchFamily="18" charset="0"/>
            </a:endParaRPr>
          </a:p>
        </p:txBody>
      </p:sp>
      <p:sp>
        <p:nvSpPr>
          <p:cNvPr id="19" name="PA_任意多边形 5">
            <a:extLst>
              <a:ext uri="{FF2B5EF4-FFF2-40B4-BE49-F238E27FC236}">
                <a16:creationId xmlns:a16="http://schemas.microsoft.com/office/drawing/2014/main" id="{6A1BEF75-DD0E-FFEB-96F3-7E346966C914}"/>
              </a:ext>
            </a:extLst>
          </p:cNvPr>
          <p:cNvSpPr>
            <a:spLocks noEditPoints="1" noChangeArrowheads="1"/>
          </p:cNvSpPr>
          <p:nvPr>
            <p:custDataLst>
              <p:tags r:id="rId2"/>
            </p:custDataLst>
          </p:nvPr>
        </p:nvSpPr>
        <p:spPr bwMode="auto">
          <a:xfrm>
            <a:off x="6511232" y="1056595"/>
            <a:ext cx="3141234" cy="106839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5">
              <a:lumMod val="20000"/>
              <a:lumOff val="80000"/>
            </a:schemeClr>
          </a:solidFill>
          <a:ln>
            <a:noFill/>
          </a:ln>
        </p:spPr>
        <p:txBody>
          <a:bodyPr lIns="91336" tIns="45668" rIns="91336" bIns="45668"/>
          <a:lstStyle/>
          <a:p>
            <a:pPr marL="0" marR="0" lvl="0" indent="0" algn="l" defTabSz="121700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50000"/>
                </a:prstClr>
              </a:solidFill>
              <a:effectLst/>
              <a:uLnTx/>
              <a:uFillTx/>
              <a:latin typeface="汉仪家书简" panose="02010609000101010101" pitchFamily="49" charset="-122"/>
              <a:ea typeface="汉仪家书简" panose="02010609000101010101" pitchFamily="49" charset="-122"/>
              <a:cs typeface="Calibri" panose="020F0502020204030204"/>
            </a:endParaRPr>
          </a:p>
        </p:txBody>
      </p:sp>
      <p:sp>
        <p:nvSpPr>
          <p:cNvPr id="21" name="TextBox 20">
            <a:extLst>
              <a:ext uri="{FF2B5EF4-FFF2-40B4-BE49-F238E27FC236}">
                <a16:creationId xmlns:a16="http://schemas.microsoft.com/office/drawing/2014/main" id="{03AE3CF2-A17D-F775-1577-E69225E7E52A}"/>
              </a:ext>
            </a:extLst>
          </p:cNvPr>
          <p:cNvSpPr txBox="1"/>
          <p:nvPr/>
        </p:nvSpPr>
        <p:spPr>
          <a:xfrm>
            <a:off x="7109193" y="1238681"/>
            <a:ext cx="2560648" cy="584775"/>
          </a:xfrm>
          <a:prstGeom prst="rect">
            <a:avLst/>
          </a:prstGeom>
          <a:noFill/>
        </p:spPr>
        <p:txBody>
          <a:bodyPr wrap="square">
            <a:spAutoFit/>
          </a:bodyPr>
          <a:lstStyle/>
          <a:p>
            <a:r>
              <a:rPr lang="en-US" sz="3200" b="1" dirty="0" err="1">
                <a:effectLst/>
                <a:latin typeface="Times New Roman" panose="02020603050405020304" pitchFamily="18" charset="0"/>
                <a:ea typeface="Calibri" panose="020F0502020204030204" pitchFamily="34" charset="0"/>
              </a:rPr>
              <a:t>Nghệ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thuật</a:t>
            </a:r>
            <a:r>
              <a:rPr lang="en-US" sz="3200" dirty="0">
                <a:effectLst/>
                <a:latin typeface="Times New Roman" panose="02020603050405020304" pitchFamily="18" charset="0"/>
                <a:ea typeface="Calibri" panose="020F0502020204030204" pitchFamily="34" charset="0"/>
              </a:rPr>
              <a:t> </a:t>
            </a:r>
            <a:endParaRPr lang="en-US" sz="3200" dirty="0"/>
          </a:p>
        </p:txBody>
      </p:sp>
      <p:sp>
        <p:nvSpPr>
          <p:cNvPr id="22" name="Text Box 28">
            <a:extLst>
              <a:ext uri="{FF2B5EF4-FFF2-40B4-BE49-F238E27FC236}">
                <a16:creationId xmlns:a16="http://schemas.microsoft.com/office/drawing/2014/main" id="{0B3FC317-068C-ACEB-E807-10482CEFA608}"/>
              </a:ext>
            </a:extLst>
          </p:cNvPr>
          <p:cNvSpPr txBox="1">
            <a:spLocks noChangeArrowheads="1"/>
          </p:cNvSpPr>
          <p:nvPr/>
        </p:nvSpPr>
        <p:spPr bwMode="auto">
          <a:xfrm rot="5400000">
            <a:off x="7954490" y="1906307"/>
            <a:ext cx="568721" cy="584775"/>
          </a:xfrm>
          <a:prstGeom prst="rect">
            <a:avLst/>
          </a:prstGeom>
          <a:noFill/>
          <a:ln w="9525">
            <a:noFill/>
            <a:miter lim="800000"/>
            <a:headEnd/>
            <a:tailEnd/>
          </a:ln>
          <a:effectLst>
            <a:prstShdw prst="shdw17" dist="17961" dir="2700000">
              <a:srgbClr val="D16349">
                <a:gamma/>
                <a:shade val="60000"/>
                <a:invGamma/>
              </a:srgbClr>
            </a:prstShdw>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sym typeface="Wingdings" pitchFamily="2" charset="2"/>
              </a:rPr>
              <a:t></a:t>
            </a:r>
            <a:endParaRPr kumimoji="0" lang="en-US" sz="3200" b="1" i="0" u="none" strike="noStrike" kern="0" cap="none" spc="0" normalizeH="0" baseline="0" noProof="0" dirty="0">
              <a:ln>
                <a:noFill/>
              </a:ln>
              <a:solidFill>
                <a:srgbClr val="FF0000"/>
              </a:solidFill>
              <a:effectLst/>
              <a:uLnTx/>
              <a:uFillTx/>
              <a:latin typeface="Times New Roman" pitchFamily="18" charset="0"/>
            </a:endParaRPr>
          </a:p>
        </p:txBody>
      </p:sp>
      <p:sp>
        <p:nvSpPr>
          <p:cNvPr id="24" name="TextBox 23">
            <a:extLst>
              <a:ext uri="{FF2B5EF4-FFF2-40B4-BE49-F238E27FC236}">
                <a16:creationId xmlns:a16="http://schemas.microsoft.com/office/drawing/2014/main" id="{8A0D36C1-9AE3-10F8-B7B6-B4A72C9E77CD}"/>
              </a:ext>
            </a:extLst>
          </p:cNvPr>
          <p:cNvSpPr txBox="1"/>
          <p:nvPr/>
        </p:nvSpPr>
        <p:spPr>
          <a:xfrm>
            <a:off x="4804229" y="2235048"/>
            <a:ext cx="6714671" cy="1308820"/>
          </a:xfrm>
          <a:prstGeom prst="rect">
            <a:avLst/>
          </a:prstGeom>
          <a:noFill/>
        </p:spPr>
        <p:txBody>
          <a:bodyPr wrap="square">
            <a:spAutoFit/>
          </a:bodyPr>
          <a:lstStyle/>
          <a:p>
            <a:pPr algn="just">
              <a:lnSpc>
                <a:spcPct val="130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5" name="Text Box 28">
            <a:extLst>
              <a:ext uri="{FF2B5EF4-FFF2-40B4-BE49-F238E27FC236}">
                <a16:creationId xmlns:a16="http://schemas.microsoft.com/office/drawing/2014/main" id="{D6C10737-E760-66A1-682A-D215BEDBA9D1}"/>
              </a:ext>
            </a:extLst>
          </p:cNvPr>
          <p:cNvSpPr txBox="1">
            <a:spLocks noChangeArrowheads="1"/>
          </p:cNvSpPr>
          <p:nvPr/>
        </p:nvSpPr>
        <p:spPr bwMode="auto">
          <a:xfrm>
            <a:off x="978394" y="2889458"/>
            <a:ext cx="3638222" cy="584775"/>
          </a:xfrm>
          <a:prstGeom prst="rect">
            <a:avLst/>
          </a:prstGeom>
          <a:noFill/>
          <a:ln w="9525">
            <a:noFill/>
            <a:miter lim="800000"/>
            <a:headEnd/>
            <a:tailEnd/>
          </a:ln>
          <a:effectLst>
            <a:prstShdw prst="shdw17" dist="17961" dir="2700000">
              <a:srgbClr val="D16349">
                <a:gamma/>
                <a:shade val="60000"/>
                <a:invGamma/>
              </a:srgbClr>
            </a:prstShdw>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rPr>
              <a:t>toàn</a:t>
            </a:r>
            <a:r>
              <a:rPr kumimoji="0" lang="en-US" sz="3200" b="1" i="0" u="none" strike="noStrike" kern="0" cap="none" spc="0" normalizeH="0" baseline="0" noProof="0" dirty="0">
                <a:ln>
                  <a:noFill/>
                </a:ln>
                <a:solidFill>
                  <a:srgbClr val="FF0000"/>
                </a:solidFill>
                <a:effectLst/>
                <a:uLnTx/>
                <a:uFillTx/>
                <a:latin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rPr>
              <a:t>diện</a:t>
            </a:r>
            <a:r>
              <a:rPr kumimoji="0" lang="en-US" sz="3200" b="1" i="0" u="none" strike="noStrike" kern="0" cap="none" spc="0" normalizeH="0" baseline="0" noProof="0" dirty="0">
                <a:ln>
                  <a:noFill/>
                </a:ln>
                <a:solidFill>
                  <a:srgbClr val="FF0000"/>
                </a:solidFill>
                <a:effectLst/>
                <a:uLnTx/>
                <a:uFillTx/>
                <a:latin typeface="Times New Roman" pitchFamily="18" charset="0"/>
              </a:rPr>
              <a:t>, bao </a:t>
            </a:r>
            <a:r>
              <a:rPr kumimoji="0" lang="en-US" sz="3200" b="1" i="0" u="none" strike="noStrike" kern="0" cap="none" spc="0" normalizeH="0" baseline="0" noProof="0" dirty="0" err="1">
                <a:ln>
                  <a:noFill/>
                </a:ln>
                <a:solidFill>
                  <a:srgbClr val="FF0000"/>
                </a:solidFill>
                <a:effectLst/>
                <a:uLnTx/>
                <a:uFillTx/>
                <a:latin typeface="Times New Roman" pitchFamily="18" charset="0"/>
              </a:rPr>
              <a:t>quát</a:t>
            </a:r>
            <a:endParaRPr kumimoji="0" lang="en-US" sz="3200" b="1" i="0" u="none" strike="noStrike" kern="0" cap="none" spc="0" normalizeH="0" baseline="0" noProof="0" dirty="0">
              <a:ln>
                <a:noFill/>
              </a:ln>
              <a:solidFill>
                <a:srgbClr val="FF0000"/>
              </a:solidFill>
              <a:effectLst/>
              <a:uLnTx/>
              <a:uFillTx/>
              <a:latin typeface="Times New Roman" pitchFamily="18" charset="0"/>
            </a:endParaRPr>
          </a:p>
        </p:txBody>
      </p:sp>
      <p:sp>
        <p:nvSpPr>
          <p:cNvPr id="27" name="Right Brace 26">
            <a:extLst>
              <a:ext uri="{FF2B5EF4-FFF2-40B4-BE49-F238E27FC236}">
                <a16:creationId xmlns:a16="http://schemas.microsoft.com/office/drawing/2014/main" id="{B78846D1-8CF6-EDAA-FA05-B7AF0E8A56B4}"/>
              </a:ext>
            </a:extLst>
          </p:cNvPr>
          <p:cNvSpPr/>
          <p:nvPr/>
        </p:nvSpPr>
        <p:spPr>
          <a:xfrm rot="5400000">
            <a:off x="5689460" y="748856"/>
            <a:ext cx="584776" cy="6210000"/>
          </a:xfrm>
          <a:prstGeom prst="rightBrace">
            <a:avLst>
              <a:gd name="adj1" fmla="val 8333"/>
              <a:gd name="adj2" fmla="val 49367"/>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080E365-5254-A101-18B2-186333E4CCB0}"/>
              </a:ext>
            </a:extLst>
          </p:cNvPr>
          <p:cNvSpPr txBox="1"/>
          <p:nvPr/>
        </p:nvSpPr>
        <p:spPr>
          <a:xfrm>
            <a:off x="2797505" y="4085276"/>
            <a:ext cx="6983013" cy="1948995"/>
          </a:xfrm>
          <a:prstGeom prst="rect">
            <a:avLst/>
          </a:prstGeom>
          <a:noFill/>
        </p:spPr>
        <p:txBody>
          <a:bodyPr wrap="square">
            <a:spAutoFit/>
          </a:bodyPr>
          <a:lstStyle/>
          <a:p>
            <a:pPr algn="just">
              <a:lnSpc>
                <a:spcPct val="130000"/>
              </a:lnSpc>
              <a:spcAft>
                <a:spcPts val="800"/>
              </a:spcAft>
            </a:pP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0233873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trips(down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down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4" grpId="0"/>
      <p:bldP spid="25" grpId="0"/>
      <p:bldP spid="27" grpId="0"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2"/>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3"/>
          <a:stretch>
            <a:fillRect/>
          </a:stretch>
        </p:blipFill>
        <p:spPr>
          <a:xfrm>
            <a:off x="10817385" y="-1608139"/>
            <a:ext cx="2544545" cy="2554676"/>
          </a:xfrm>
          <a:prstGeom prst="rect">
            <a:avLst/>
          </a:prstGeom>
        </p:spPr>
      </p:pic>
      <p:sp>
        <p:nvSpPr>
          <p:cNvPr id="6" name="Oval 5">
            <a:extLst>
              <a:ext uri="{FF2B5EF4-FFF2-40B4-BE49-F238E27FC236}">
                <a16:creationId xmlns:a16="http://schemas.microsoft.com/office/drawing/2014/main" id="{C8FF7806-9C86-8103-108E-3B8AD8BE12BB}"/>
              </a:ext>
            </a:extLst>
          </p:cNvPr>
          <p:cNvSpPr/>
          <p:nvPr/>
        </p:nvSpPr>
        <p:spPr>
          <a:xfrm>
            <a:off x="914400" y="235150"/>
            <a:ext cx="4484914" cy="1114679"/>
          </a:xfrm>
          <a:prstGeom prst="ellipse">
            <a:avLst/>
          </a:prstGeom>
          <a:solidFill>
            <a:srgbClr val="14F43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latin typeface="Times New Roman" panose="02020603050405020304" pitchFamily="18" charset="0"/>
                <a:ea typeface="Calibri" panose="020F0502020204030204" pitchFamily="34" charset="0"/>
              </a:rPr>
              <a:t>* </a:t>
            </a:r>
            <a:r>
              <a:rPr lang="vi-VN" sz="4800" b="1">
                <a:effectLst/>
                <a:latin typeface="Times New Roman" panose="02020603050405020304" pitchFamily="18" charset="0"/>
                <a:ea typeface="Calibri" panose="020F0502020204030204" pitchFamily="34" charset="0"/>
              </a:rPr>
              <a:t>Kết luận</a:t>
            </a:r>
            <a:endParaRPr lang="en-US" sz="4800"/>
          </a:p>
        </p:txBody>
      </p:sp>
      <p:grpSp>
        <p:nvGrpSpPr>
          <p:cNvPr id="20" name="Group 19">
            <a:extLst>
              <a:ext uri="{FF2B5EF4-FFF2-40B4-BE49-F238E27FC236}">
                <a16:creationId xmlns:a16="http://schemas.microsoft.com/office/drawing/2014/main" id="{54D50E19-8EB4-937F-6C82-5667B83B71EF}"/>
              </a:ext>
            </a:extLst>
          </p:cNvPr>
          <p:cNvGrpSpPr/>
          <p:nvPr/>
        </p:nvGrpSpPr>
        <p:grpSpPr>
          <a:xfrm>
            <a:off x="1033140" y="1430780"/>
            <a:ext cx="4837057" cy="4837057"/>
            <a:chOff x="1033140" y="1430780"/>
            <a:chExt cx="4837057" cy="4837057"/>
          </a:xfrm>
        </p:grpSpPr>
        <p:sp>
          <p:nvSpPr>
            <p:cNvPr id="23" name="Diamond 22">
              <a:extLst>
                <a:ext uri="{FF2B5EF4-FFF2-40B4-BE49-F238E27FC236}">
                  <a16:creationId xmlns:a16="http://schemas.microsoft.com/office/drawing/2014/main" id="{B51F81DE-CF81-57A5-E84D-372AE2A5DA70}"/>
                </a:ext>
              </a:extLst>
            </p:cNvPr>
            <p:cNvSpPr/>
            <p:nvPr/>
          </p:nvSpPr>
          <p:spPr>
            <a:xfrm>
              <a:off x="1033140" y="1430780"/>
              <a:ext cx="4837057" cy="4837057"/>
            </a:xfrm>
            <a:prstGeom prst="diamond">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DC5460FA-C4C1-3C66-559A-C9FB9C9EB2CE}"/>
                </a:ext>
              </a:extLst>
            </p:cNvPr>
            <p:cNvSpPr/>
            <p:nvPr/>
          </p:nvSpPr>
          <p:spPr>
            <a:xfrm>
              <a:off x="1492660" y="1890300"/>
              <a:ext cx="1886452" cy="1886452"/>
            </a:xfrm>
            <a:custGeom>
              <a:avLst/>
              <a:gdLst>
                <a:gd name="connsiteX0" fmla="*/ 0 w 1886452"/>
                <a:gd name="connsiteY0" fmla="*/ 314415 h 1886452"/>
                <a:gd name="connsiteX1" fmla="*/ 314415 w 1886452"/>
                <a:gd name="connsiteY1" fmla="*/ 0 h 1886452"/>
                <a:gd name="connsiteX2" fmla="*/ 1572037 w 1886452"/>
                <a:gd name="connsiteY2" fmla="*/ 0 h 1886452"/>
                <a:gd name="connsiteX3" fmla="*/ 1886452 w 1886452"/>
                <a:gd name="connsiteY3" fmla="*/ 314415 h 1886452"/>
                <a:gd name="connsiteX4" fmla="*/ 1886452 w 1886452"/>
                <a:gd name="connsiteY4" fmla="*/ 1572037 h 1886452"/>
                <a:gd name="connsiteX5" fmla="*/ 1572037 w 1886452"/>
                <a:gd name="connsiteY5" fmla="*/ 1886452 h 1886452"/>
                <a:gd name="connsiteX6" fmla="*/ 314415 w 1886452"/>
                <a:gd name="connsiteY6" fmla="*/ 1886452 h 1886452"/>
                <a:gd name="connsiteX7" fmla="*/ 0 w 1886452"/>
                <a:gd name="connsiteY7" fmla="*/ 1572037 h 1886452"/>
                <a:gd name="connsiteX8" fmla="*/ 0 w 1886452"/>
                <a:gd name="connsiteY8" fmla="*/ 314415 h 188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452" h="1886452">
                  <a:moveTo>
                    <a:pt x="0" y="314415"/>
                  </a:moveTo>
                  <a:cubicBezTo>
                    <a:pt x="0" y="140768"/>
                    <a:pt x="140768" y="0"/>
                    <a:pt x="314415" y="0"/>
                  </a:cubicBezTo>
                  <a:lnTo>
                    <a:pt x="1572037" y="0"/>
                  </a:lnTo>
                  <a:cubicBezTo>
                    <a:pt x="1745684" y="0"/>
                    <a:pt x="1886452" y="140768"/>
                    <a:pt x="1886452" y="314415"/>
                  </a:cubicBezTo>
                  <a:lnTo>
                    <a:pt x="1886452" y="1572037"/>
                  </a:lnTo>
                  <a:cubicBezTo>
                    <a:pt x="1886452" y="1745684"/>
                    <a:pt x="1745684" y="1886452"/>
                    <a:pt x="1572037" y="1886452"/>
                  </a:cubicBezTo>
                  <a:lnTo>
                    <a:pt x="314415" y="1886452"/>
                  </a:lnTo>
                  <a:cubicBezTo>
                    <a:pt x="140768" y="1886452"/>
                    <a:pt x="0" y="1745684"/>
                    <a:pt x="0" y="1572037"/>
                  </a:cubicBezTo>
                  <a:lnTo>
                    <a:pt x="0" y="314415"/>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1149" tIns="191149" rIns="191149" bIns="191149" numCol="1" spcCol="1270" anchor="ctr" anchorCtr="0">
              <a:noAutofit/>
            </a:bodyPr>
            <a:lstStyle/>
            <a:p>
              <a:pPr marL="0" lvl="0" indent="0" algn="ctr" defTabSz="11557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Với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liệt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kê</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trùng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điệp</a:t>
              </a:r>
              <a:endParaRPr lang="en-US" sz="2800" b="1" kern="1200"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0B798D77-C0C6-E4FC-D11A-59828D48C35B}"/>
                </a:ext>
              </a:extLst>
            </p:cNvPr>
            <p:cNvSpPr/>
            <p:nvPr/>
          </p:nvSpPr>
          <p:spPr>
            <a:xfrm>
              <a:off x="3524224" y="1890300"/>
              <a:ext cx="1886452" cy="1886452"/>
            </a:xfrm>
            <a:custGeom>
              <a:avLst/>
              <a:gdLst>
                <a:gd name="connsiteX0" fmla="*/ 0 w 1886452"/>
                <a:gd name="connsiteY0" fmla="*/ 314415 h 1886452"/>
                <a:gd name="connsiteX1" fmla="*/ 314415 w 1886452"/>
                <a:gd name="connsiteY1" fmla="*/ 0 h 1886452"/>
                <a:gd name="connsiteX2" fmla="*/ 1572037 w 1886452"/>
                <a:gd name="connsiteY2" fmla="*/ 0 h 1886452"/>
                <a:gd name="connsiteX3" fmla="*/ 1886452 w 1886452"/>
                <a:gd name="connsiteY3" fmla="*/ 314415 h 1886452"/>
                <a:gd name="connsiteX4" fmla="*/ 1886452 w 1886452"/>
                <a:gd name="connsiteY4" fmla="*/ 1572037 h 1886452"/>
                <a:gd name="connsiteX5" fmla="*/ 1572037 w 1886452"/>
                <a:gd name="connsiteY5" fmla="*/ 1886452 h 1886452"/>
                <a:gd name="connsiteX6" fmla="*/ 314415 w 1886452"/>
                <a:gd name="connsiteY6" fmla="*/ 1886452 h 1886452"/>
                <a:gd name="connsiteX7" fmla="*/ 0 w 1886452"/>
                <a:gd name="connsiteY7" fmla="*/ 1572037 h 1886452"/>
                <a:gd name="connsiteX8" fmla="*/ 0 w 1886452"/>
                <a:gd name="connsiteY8" fmla="*/ 314415 h 188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452" h="1886452">
                  <a:moveTo>
                    <a:pt x="0" y="314415"/>
                  </a:moveTo>
                  <a:cubicBezTo>
                    <a:pt x="0" y="140768"/>
                    <a:pt x="140768" y="0"/>
                    <a:pt x="314415" y="0"/>
                  </a:cubicBezTo>
                  <a:lnTo>
                    <a:pt x="1572037" y="0"/>
                  </a:lnTo>
                  <a:cubicBezTo>
                    <a:pt x="1745684" y="0"/>
                    <a:pt x="1886452" y="140768"/>
                    <a:pt x="1886452" y="314415"/>
                  </a:cubicBezTo>
                  <a:lnTo>
                    <a:pt x="1886452" y="1572037"/>
                  </a:lnTo>
                  <a:cubicBezTo>
                    <a:pt x="1886452" y="1745684"/>
                    <a:pt x="1745684" y="1886452"/>
                    <a:pt x="1572037" y="1886452"/>
                  </a:cubicBezTo>
                  <a:lnTo>
                    <a:pt x="314415" y="1886452"/>
                  </a:lnTo>
                  <a:cubicBezTo>
                    <a:pt x="140768" y="1886452"/>
                    <a:pt x="0" y="1745684"/>
                    <a:pt x="0" y="1572037"/>
                  </a:cubicBezTo>
                  <a:lnTo>
                    <a:pt x="0" y="314415"/>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191149" tIns="191149" rIns="191149" bIns="191149" numCol="1" spcCol="1270" anchor="ctr" anchorCtr="0">
              <a:noAutofit/>
            </a:bodyPr>
            <a:lstStyle/>
            <a:p>
              <a:pPr marL="0" lvl="0" indent="0" algn="ctr" defTabSz="11557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Lí</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hùng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hồn</a:t>
              </a:r>
              <a:r>
                <a:rPr lang="en-US" sz="2800" b="1" kern="1200" dirty="0">
                  <a:latin typeface="Times New Roman" panose="02020603050405020304" pitchFamily="18" charset="0"/>
                  <a:cs typeface="Times New Roman" panose="02020603050405020304" pitchFamily="18" charset="0"/>
                </a:rPr>
                <a:t> </a:t>
              </a:r>
            </a:p>
          </p:txBody>
        </p:sp>
        <p:sp>
          <p:nvSpPr>
            <p:cNvPr id="30" name="Freeform: Shape 29">
              <a:extLst>
                <a:ext uri="{FF2B5EF4-FFF2-40B4-BE49-F238E27FC236}">
                  <a16:creationId xmlns:a16="http://schemas.microsoft.com/office/drawing/2014/main" id="{0794958A-C665-3220-267C-6818FD02A302}"/>
                </a:ext>
              </a:extLst>
            </p:cNvPr>
            <p:cNvSpPr/>
            <p:nvPr/>
          </p:nvSpPr>
          <p:spPr>
            <a:xfrm>
              <a:off x="1492660" y="3921864"/>
              <a:ext cx="1886452" cy="1886452"/>
            </a:xfrm>
            <a:custGeom>
              <a:avLst/>
              <a:gdLst>
                <a:gd name="connsiteX0" fmla="*/ 0 w 1886452"/>
                <a:gd name="connsiteY0" fmla="*/ 314415 h 1886452"/>
                <a:gd name="connsiteX1" fmla="*/ 314415 w 1886452"/>
                <a:gd name="connsiteY1" fmla="*/ 0 h 1886452"/>
                <a:gd name="connsiteX2" fmla="*/ 1572037 w 1886452"/>
                <a:gd name="connsiteY2" fmla="*/ 0 h 1886452"/>
                <a:gd name="connsiteX3" fmla="*/ 1886452 w 1886452"/>
                <a:gd name="connsiteY3" fmla="*/ 314415 h 1886452"/>
                <a:gd name="connsiteX4" fmla="*/ 1886452 w 1886452"/>
                <a:gd name="connsiteY4" fmla="*/ 1572037 h 1886452"/>
                <a:gd name="connsiteX5" fmla="*/ 1572037 w 1886452"/>
                <a:gd name="connsiteY5" fmla="*/ 1886452 h 1886452"/>
                <a:gd name="connsiteX6" fmla="*/ 314415 w 1886452"/>
                <a:gd name="connsiteY6" fmla="*/ 1886452 h 1886452"/>
                <a:gd name="connsiteX7" fmla="*/ 0 w 1886452"/>
                <a:gd name="connsiteY7" fmla="*/ 1572037 h 1886452"/>
                <a:gd name="connsiteX8" fmla="*/ 0 w 1886452"/>
                <a:gd name="connsiteY8" fmla="*/ 314415 h 188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452" h="1886452">
                  <a:moveTo>
                    <a:pt x="0" y="314415"/>
                  </a:moveTo>
                  <a:cubicBezTo>
                    <a:pt x="0" y="140768"/>
                    <a:pt x="140768" y="0"/>
                    <a:pt x="314415" y="0"/>
                  </a:cubicBezTo>
                  <a:lnTo>
                    <a:pt x="1572037" y="0"/>
                  </a:lnTo>
                  <a:cubicBezTo>
                    <a:pt x="1745684" y="0"/>
                    <a:pt x="1886452" y="140768"/>
                    <a:pt x="1886452" y="314415"/>
                  </a:cubicBezTo>
                  <a:lnTo>
                    <a:pt x="1886452" y="1572037"/>
                  </a:lnTo>
                  <a:cubicBezTo>
                    <a:pt x="1886452" y="1745684"/>
                    <a:pt x="1745684" y="1886452"/>
                    <a:pt x="1572037" y="1886452"/>
                  </a:cubicBezTo>
                  <a:lnTo>
                    <a:pt x="314415" y="1886452"/>
                  </a:lnTo>
                  <a:cubicBezTo>
                    <a:pt x="140768" y="1886452"/>
                    <a:pt x="0" y="1745684"/>
                    <a:pt x="0" y="1572037"/>
                  </a:cubicBezTo>
                  <a:lnTo>
                    <a:pt x="0" y="314415"/>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191149" tIns="191149" rIns="191149" bIns="191149" numCol="1" spcCol="1270" anchor="ctr" anchorCtr="0">
              <a:noAutofit/>
            </a:bodyPr>
            <a:lstStyle/>
            <a:p>
              <a:pPr marL="0" lvl="0" indent="0" algn="ctr" defTabSz="1155700">
                <a:lnSpc>
                  <a:spcPct val="90000"/>
                </a:lnSpc>
                <a:spcBef>
                  <a:spcPct val="0"/>
                </a:spcBef>
                <a:spcAft>
                  <a:spcPct val="35000"/>
                </a:spcAft>
                <a:buNone/>
              </a:pPr>
              <a:r>
                <a:rPr lang="en-US" sz="2800" b="1" kern="1200">
                  <a:latin typeface="Times New Roman" panose="02020603050405020304" pitchFamily="18" charset="0"/>
                  <a:cs typeface="Times New Roman" panose="02020603050405020304" pitchFamily="18" charset="0"/>
                </a:rPr>
                <a:t>Dẫn chứng cụ thể</a:t>
              </a:r>
            </a:p>
          </p:txBody>
        </p:sp>
        <p:sp>
          <p:nvSpPr>
            <p:cNvPr id="31" name="Freeform: Shape 30">
              <a:extLst>
                <a:ext uri="{FF2B5EF4-FFF2-40B4-BE49-F238E27FC236}">
                  <a16:creationId xmlns:a16="http://schemas.microsoft.com/office/drawing/2014/main" id="{F4044344-F949-67FF-8AC2-2DDF3C21C172}"/>
                </a:ext>
              </a:extLst>
            </p:cNvPr>
            <p:cNvSpPr/>
            <p:nvPr/>
          </p:nvSpPr>
          <p:spPr>
            <a:xfrm>
              <a:off x="3524224" y="3921864"/>
              <a:ext cx="1886452" cy="1886452"/>
            </a:xfrm>
            <a:custGeom>
              <a:avLst/>
              <a:gdLst>
                <a:gd name="connsiteX0" fmla="*/ 0 w 1886452"/>
                <a:gd name="connsiteY0" fmla="*/ 314415 h 1886452"/>
                <a:gd name="connsiteX1" fmla="*/ 314415 w 1886452"/>
                <a:gd name="connsiteY1" fmla="*/ 0 h 1886452"/>
                <a:gd name="connsiteX2" fmla="*/ 1572037 w 1886452"/>
                <a:gd name="connsiteY2" fmla="*/ 0 h 1886452"/>
                <a:gd name="connsiteX3" fmla="*/ 1886452 w 1886452"/>
                <a:gd name="connsiteY3" fmla="*/ 314415 h 1886452"/>
                <a:gd name="connsiteX4" fmla="*/ 1886452 w 1886452"/>
                <a:gd name="connsiteY4" fmla="*/ 1572037 h 1886452"/>
                <a:gd name="connsiteX5" fmla="*/ 1572037 w 1886452"/>
                <a:gd name="connsiteY5" fmla="*/ 1886452 h 1886452"/>
                <a:gd name="connsiteX6" fmla="*/ 314415 w 1886452"/>
                <a:gd name="connsiteY6" fmla="*/ 1886452 h 1886452"/>
                <a:gd name="connsiteX7" fmla="*/ 0 w 1886452"/>
                <a:gd name="connsiteY7" fmla="*/ 1572037 h 1886452"/>
                <a:gd name="connsiteX8" fmla="*/ 0 w 1886452"/>
                <a:gd name="connsiteY8" fmla="*/ 314415 h 188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452" h="1886452">
                  <a:moveTo>
                    <a:pt x="0" y="314415"/>
                  </a:moveTo>
                  <a:cubicBezTo>
                    <a:pt x="0" y="140768"/>
                    <a:pt x="140768" y="0"/>
                    <a:pt x="314415" y="0"/>
                  </a:cubicBezTo>
                  <a:lnTo>
                    <a:pt x="1572037" y="0"/>
                  </a:lnTo>
                  <a:cubicBezTo>
                    <a:pt x="1745684" y="0"/>
                    <a:pt x="1886452" y="140768"/>
                    <a:pt x="1886452" y="314415"/>
                  </a:cubicBezTo>
                  <a:lnTo>
                    <a:pt x="1886452" y="1572037"/>
                  </a:lnTo>
                  <a:cubicBezTo>
                    <a:pt x="1886452" y="1745684"/>
                    <a:pt x="1745684" y="1886452"/>
                    <a:pt x="1572037" y="1886452"/>
                  </a:cubicBezTo>
                  <a:lnTo>
                    <a:pt x="314415" y="1886452"/>
                  </a:lnTo>
                  <a:cubicBezTo>
                    <a:pt x="140768" y="1886452"/>
                    <a:pt x="0" y="1745684"/>
                    <a:pt x="0" y="1572037"/>
                  </a:cubicBezTo>
                  <a:lnTo>
                    <a:pt x="0" y="314415"/>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91149" tIns="191149" rIns="191149" bIns="191149" numCol="1" spcCol="1270" anchor="ctr" anchorCtr="0">
              <a:noAutofit/>
            </a:bodyPr>
            <a:lstStyle/>
            <a:p>
              <a:pPr marL="0" lvl="0" indent="0" algn="ctr" defTabSz="1155700">
                <a:lnSpc>
                  <a:spcPct val="90000"/>
                </a:lnSpc>
                <a:spcBef>
                  <a:spcPct val="0"/>
                </a:spcBef>
                <a:spcAft>
                  <a:spcPct val="35000"/>
                </a:spcAft>
                <a:buNone/>
              </a:pPr>
              <a:r>
                <a:rPr lang="en-US" sz="2800" b="1" kern="1200">
                  <a:latin typeface="Times New Roman" panose="02020603050405020304" pitchFamily="18" charset="0"/>
                  <a:cs typeface="Times New Roman" panose="02020603050405020304" pitchFamily="18" charset="0"/>
                </a:rPr>
                <a:t>Lập luận đanh thép </a:t>
              </a:r>
            </a:p>
          </p:txBody>
        </p:sp>
      </p:grpSp>
      <p:pic>
        <p:nvPicPr>
          <p:cNvPr id="32" name="Picture 31">
            <a:extLst>
              <a:ext uri="{FF2B5EF4-FFF2-40B4-BE49-F238E27FC236}">
                <a16:creationId xmlns:a16="http://schemas.microsoft.com/office/drawing/2014/main" id="{C48BE38F-F070-C101-DDF1-D782D25039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79" t="29231" r="22159" b="25427"/>
          <a:stretch/>
        </p:blipFill>
        <p:spPr>
          <a:xfrm>
            <a:off x="5555788" y="3371925"/>
            <a:ext cx="1570916" cy="1099877"/>
          </a:xfrm>
          <a:prstGeom prst="rect">
            <a:avLst/>
          </a:prstGeom>
        </p:spPr>
      </p:pic>
      <p:pic>
        <p:nvPicPr>
          <p:cNvPr id="44" name="Picture 43">
            <a:extLst>
              <a:ext uri="{FF2B5EF4-FFF2-40B4-BE49-F238E27FC236}">
                <a16:creationId xmlns:a16="http://schemas.microsoft.com/office/drawing/2014/main" id="{FF7A7802-25A8-289B-098F-E09B3A9132E1}"/>
              </a:ext>
            </a:extLst>
          </p:cNvPr>
          <p:cNvPicPr>
            <a:picLocks noChangeAspect="1"/>
          </p:cNvPicPr>
          <p:nvPr/>
        </p:nvPicPr>
        <p:blipFill>
          <a:blip r:embed="rId5"/>
          <a:stretch>
            <a:fillRect/>
          </a:stretch>
        </p:blipFill>
        <p:spPr>
          <a:xfrm>
            <a:off x="8088087" y="1405415"/>
            <a:ext cx="2539717" cy="1693145"/>
          </a:xfrm>
          <a:prstGeom prst="rect">
            <a:avLst/>
          </a:prstGeom>
          <a:effectLst>
            <a:softEdge rad="635000"/>
          </a:effectLst>
        </p:spPr>
      </p:pic>
      <p:grpSp>
        <p:nvGrpSpPr>
          <p:cNvPr id="38" name="Group 16">
            <a:extLst>
              <a:ext uri="{FF2B5EF4-FFF2-40B4-BE49-F238E27FC236}">
                <a16:creationId xmlns:a16="http://schemas.microsoft.com/office/drawing/2014/main" id="{EF8A4181-FE4A-B489-96D7-01FC9469E143}"/>
              </a:ext>
            </a:extLst>
          </p:cNvPr>
          <p:cNvGrpSpPr>
            <a:grpSpLocks noChangeAspect="1"/>
          </p:cNvGrpSpPr>
          <p:nvPr/>
        </p:nvGrpSpPr>
        <p:grpSpPr>
          <a:xfrm>
            <a:off x="6341246" y="1167019"/>
            <a:ext cx="4330811" cy="4516341"/>
            <a:chOff x="-105410" y="-67310"/>
            <a:chExt cx="5824117" cy="6057900"/>
          </a:xfrm>
        </p:grpSpPr>
        <p:sp>
          <p:nvSpPr>
            <p:cNvPr id="41" name="Freeform 18">
              <a:extLst>
                <a:ext uri="{FF2B5EF4-FFF2-40B4-BE49-F238E27FC236}">
                  <a16:creationId xmlns:a16="http://schemas.microsoft.com/office/drawing/2014/main" id="{B6CC8C00-93AA-FF54-BA62-5B24CC1987EC}"/>
                </a:ext>
              </a:extLst>
            </p:cNvPr>
            <p:cNvSpPr/>
            <p:nvPr/>
          </p:nvSpPr>
          <p:spPr>
            <a:xfrm>
              <a:off x="131977" y="-67310"/>
              <a:ext cx="5586730" cy="6057900"/>
            </a:xfrm>
            <a:custGeom>
              <a:avLst/>
              <a:gdLst/>
              <a:ahLst/>
              <a:cxnLst/>
              <a:rect l="l" t="t" r="r" b="b"/>
              <a:pathLst>
                <a:path w="5586730" h="6057900">
                  <a:moveTo>
                    <a:pt x="2926080" y="5990590"/>
                  </a:moveTo>
                  <a:cubicBezTo>
                    <a:pt x="2896870" y="5961380"/>
                    <a:pt x="2947670" y="5863590"/>
                    <a:pt x="2959100" y="5836920"/>
                  </a:cubicBezTo>
                  <a:cubicBezTo>
                    <a:pt x="3004820" y="5732780"/>
                    <a:pt x="3063240" y="5634990"/>
                    <a:pt x="3122930" y="5538470"/>
                  </a:cubicBezTo>
                  <a:cubicBezTo>
                    <a:pt x="3289300" y="5267960"/>
                    <a:pt x="3474720" y="5007610"/>
                    <a:pt x="3661410" y="4751070"/>
                  </a:cubicBezTo>
                  <a:cubicBezTo>
                    <a:pt x="3973830" y="4321810"/>
                    <a:pt x="4376420" y="3947160"/>
                    <a:pt x="4697730" y="3524250"/>
                  </a:cubicBezTo>
                  <a:cubicBezTo>
                    <a:pt x="4993640" y="3135630"/>
                    <a:pt x="5317490" y="2959100"/>
                    <a:pt x="5477510" y="2170430"/>
                  </a:cubicBezTo>
                  <a:cubicBezTo>
                    <a:pt x="5586730" y="1634490"/>
                    <a:pt x="5351780" y="930910"/>
                    <a:pt x="5246370" y="731520"/>
                  </a:cubicBezTo>
                  <a:cubicBezTo>
                    <a:pt x="5039360" y="344170"/>
                    <a:pt x="4502150" y="0"/>
                    <a:pt x="3966210" y="78740"/>
                  </a:cubicBezTo>
                  <a:cubicBezTo>
                    <a:pt x="3496310" y="147320"/>
                    <a:pt x="3032760" y="445770"/>
                    <a:pt x="2769870" y="815340"/>
                  </a:cubicBezTo>
                  <a:cubicBezTo>
                    <a:pt x="2613660" y="1035050"/>
                    <a:pt x="2519680" y="1292860"/>
                    <a:pt x="2458720" y="1554480"/>
                  </a:cubicBezTo>
                  <a:cubicBezTo>
                    <a:pt x="2428240" y="1684020"/>
                    <a:pt x="2401570" y="1817370"/>
                    <a:pt x="2401570" y="1950720"/>
                  </a:cubicBezTo>
                  <a:cubicBezTo>
                    <a:pt x="2402840" y="2098040"/>
                    <a:pt x="2437130" y="2247900"/>
                    <a:pt x="2400300" y="2393950"/>
                  </a:cubicBezTo>
                  <a:lnTo>
                    <a:pt x="2457450" y="2401570"/>
                  </a:lnTo>
                  <a:cubicBezTo>
                    <a:pt x="2453640" y="1974850"/>
                    <a:pt x="2275840" y="1540510"/>
                    <a:pt x="1871980" y="1351280"/>
                  </a:cubicBezTo>
                  <a:cubicBezTo>
                    <a:pt x="1564640" y="1206500"/>
                    <a:pt x="1193800" y="1217930"/>
                    <a:pt x="872490" y="1315720"/>
                  </a:cubicBezTo>
                  <a:cubicBezTo>
                    <a:pt x="565150" y="1409700"/>
                    <a:pt x="261620" y="1616710"/>
                    <a:pt x="138430" y="1924050"/>
                  </a:cubicBezTo>
                  <a:cubicBezTo>
                    <a:pt x="0" y="2268220"/>
                    <a:pt x="105410" y="2650490"/>
                    <a:pt x="321310" y="2937510"/>
                  </a:cubicBezTo>
                  <a:cubicBezTo>
                    <a:pt x="718820" y="3465830"/>
                    <a:pt x="1389380" y="3685540"/>
                    <a:pt x="1910080" y="4060190"/>
                  </a:cubicBezTo>
                  <a:cubicBezTo>
                    <a:pt x="2195830" y="4265930"/>
                    <a:pt x="2371090" y="4605020"/>
                    <a:pt x="2513330" y="4918710"/>
                  </a:cubicBezTo>
                  <a:cubicBezTo>
                    <a:pt x="2663190" y="5248910"/>
                    <a:pt x="2780030" y="5601970"/>
                    <a:pt x="2852420" y="5957570"/>
                  </a:cubicBezTo>
                  <a:cubicBezTo>
                    <a:pt x="2860040" y="5994400"/>
                    <a:pt x="2915920" y="5979160"/>
                    <a:pt x="2908300" y="5942330"/>
                  </a:cubicBezTo>
                  <a:cubicBezTo>
                    <a:pt x="2825750" y="5535930"/>
                    <a:pt x="2684780" y="5137150"/>
                    <a:pt x="2504440" y="4765040"/>
                  </a:cubicBezTo>
                  <a:cubicBezTo>
                    <a:pt x="2414270" y="4578349"/>
                    <a:pt x="2307590" y="4398010"/>
                    <a:pt x="2176780" y="4235449"/>
                  </a:cubicBezTo>
                  <a:cubicBezTo>
                    <a:pt x="2065020" y="4097019"/>
                    <a:pt x="1925320" y="3996690"/>
                    <a:pt x="1776730" y="3901440"/>
                  </a:cubicBezTo>
                  <a:cubicBezTo>
                    <a:pt x="1155700" y="3502660"/>
                    <a:pt x="157480" y="3138170"/>
                    <a:pt x="133350" y="2261870"/>
                  </a:cubicBezTo>
                  <a:cubicBezTo>
                    <a:pt x="118110" y="1689100"/>
                    <a:pt x="695960" y="1360170"/>
                    <a:pt x="1198880" y="1308100"/>
                  </a:cubicBezTo>
                  <a:cubicBezTo>
                    <a:pt x="1470660" y="1280160"/>
                    <a:pt x="1758950" y="1327150"/>
                    <a:pt x="1987550" y="1483360"/>
                  </a:cubicBezTo>
                  <a:cubicBezTo>
                    <a:pt x="2282190" y="1684020"/>
                    <a:pt x="2397760" y="2061210"/>
                    <a:pt x="2400300" y="2401570"/>
                  </a:cubicBezTo>
                  <a:cubicBezTo>
                    <a:pt x="2400300" y="2434590"/>
                    <a:pt x="2449830" y="2442210"/>
                    <a:pt x="2457450" y="2409190"/>
                  </a:cubicBezTo>
                  <a:cubicBezTo>
                    <a:pt x="2484120" y="2299970"/>
                    <a:pt x="2475230" y="2186940"/>
                    <a:pt x="2466340" y="2075180"/>
                  </a:cubicBezTo>
                  <a:cubicBezTo>
                    <a:pt x="2456180" y="1931670"/>
                    <a:pt x="2468880" y="1799590"/>
                    <a:pt x="2495550" y="1658620"/>
                  </a:cubicBezTo>
                  <a:cubicBezTo>
                    <a:pt x="2543810" y="1408430"/>
                    <a:pt x="2625090" y="1164590"/>
                    <a:pt x="2754630" y="943610"/>
                  </a:cubicBezTo>
                  <a:cubicBezTo>
                    <a:pt x="3017520" y="499110"/>
                    <a:pt x="3554730" y="111760"/>
                    <a:pt x="4093210" y="199390"/>
                  </a:cubicBezTo>
                  <a:cubicBezTo>
                    <a:pt x="4591050" y="280670"/>
                    <a:pt x="4913630" y="793750"/>
                    <a:pt x="5071110" y="1229360"/>
                  </a:cubicBezTo>
                  <a:cubicBezTo>
                    <a:pt x="5151120" y="1450340"/>
                    <a:pt x="5198110" y="1684020"/>
                    <a:pt x="5219700" y="1918970"/>
                  </a:cubicBezTo>
                  <a:cubicBezTo>
                    <a:pt x="5243830" y="2184400"/>
                    <a:pt x="5198110" y="2428240"/>
                    <a:pt x="5086350" y="2669540"/>
                  </a:cubicBezTo>
                  <a:cubicBezTo>
                    <a:pt x="4908550" y="3054350"/>
                    <a:pt x="4618990" y="3399790"/>
                    <a:pt x="4361180" y="3729990"/>
                  </a:cubicBezTo>
                  <a:cubicBezTo>
                    <a:pt x="4226560" y="3902710"/>
                    <a:pt x="4091940" y="4076700"/>
                    <a:pt x="3959860" y="4251960"/>
                  </a:cubicBezTo>
                  <a:cubicBezTo>
                    <a:pt x="3760470" y="4514851"/>
                    <a:pt x="3563620" y="4780280"/>
                    <a:pt x="3375660" y="5050790"/>
                  </a:cubicBezTo>
                  <a:cubicBezTo>
                    <a:pt x="3216910" y="5278120"/>
                    <a:pt x="3055620" y="5507990"/>
                    <a:pt x="2932430" y="5756910"/>
                  </a:cubicBezTo>
                  <a:cubicBezTo>
                    <a:pt x="2900680" y="5820410"/>
                    <a:pt x="2816860" y="5967730"/>
                    <a:pt x="2884170" y="6033770"/>
                  </a:cubicBezTo>
                  <a:cubicBezTo>
                    <a:pt x="2912110" y="6057900"/>
                    <a:pt x="2952750" y="6015990"/>
                    <a:pt x="2926080" y="5990590"/>
                  </a:cubicBezTo>
                  <a:close/>
                </a:path>
              </a:pathLst>
            </a:custGeom>
            <a:solidFill>
              <a:srgbClr val="EC1E79"/>
            </a:solidFill>
          </p:spPr>
          <p:txBody>
            <a:bodyPr/>
            <a:lstStyle/>
            <a:p>
              <a:endParaRPr lang="en-US"/>
            </a:p>
          </p:txBody>
        </p:sp>
        <p:sp>
          <p:nvSpPr>
            <p:cNvPr id="40" name="Freeform 17">
              <a:extLst>
                <a:ext uri="{FF2B5EF4-FFF2-40B4-BE49-F238E27FC236}">
                  <a16:creationId xmlns:a16="http://schemas.microsoft.com/office/drawing/2014/main" id="{233DEA05-4E5D-DE59-87CA-8BF7258A1114}"/>
                </a:ext>
              </a:extLst>
            </p:cNvPr>
            <p:cNvSpPr/>
            <p:nvPr/>
          </p:nvSpPr>
          <p:spPr>
            <a:xfrm>
              <a:off x="-105410" y="-66040"/>
              <a:ext cx="5292090" cy="6009640"/>
            </a:xfrm>
            <a:custGeom>
              <a:avLst/>
              <a:gdLst/>
              <a:ahLst/>
              <a:cxnLst/>
              <a:rect l="l" t="t" r="r" b="b"/>
              <a:pathLst>
                <a:path w="5292090" h="6009640">
                  <a:moveTo>
                    <a:pt x="2914650" y="6009640"/>
                  </a:moveTo>
                  <a:cubicBezTo>
                    <a:pt x="2731770" y="5850890"/>
                    <a:pt x="4304030" y="3863340"/>
                    <a:pt x="4425950" y="3705860"/>
                  </a:cubicBezTo>
                  <a:cubicBezTo>
                    <a:pt x="4779010" y="3218180"/>
                    <a:pt x="5292090" y="2669540"/>
                    <a:pt x="5266690" y="2047240"/>
                  </a:cubicBezTo>
                  <a:cubicBezTo>
                    <a:pt x="5242560" y="1413510"/>
                    <a:pt x="4986020" y="645160"/>
                    <a:pt x="4425950" y="292100"/>
                  </a:cubicBezTo>
                  <a:cubicBezTo>
                    <a:pt x="3950970" y="0"/>
                    <a:pt x="3402330" y="218440"/>
                    <a:pt x="3023870" y="572770"/>
                  </a:cubicBezTo>
                  <a:cubicBezTo>
                    <a:pt x="2670810" y="914400"/>
                    <a:pt x="2523490" y="1328420"/>
                    <a:pt x="2451100" y="1804670"/>
                  </a:cubicBezTo>
                  <a:cubicBezTo>
                    <a:pt x="2414270" y="1987550"/>
                    <a:pt x="2487930" y="2231390"/>
                    <a:pt x="2438400" y="2401570"/>
                  </a:cubicBezTo>
                  <a:cubicBezTo>
                    <a:pt x="2438400" y="1974850"/>
                    <a:pt x="2255520" y="1535430"/>
                    <a:pt x="1841500" y="1365250"/>
                  </a:cubicBezTo>
                  <a:cubicBezTo>
                    <a:pt x="1158240" y="1073150"/>
                    <a:pt x="0" y="1487170"/>
                    <a:pt x="121920" y="2377440"/>
                  </a:cubicBezTo>
                  <a:cubicBezTo>
                    <a:pt x="243840" y="3255010"/>
                    <a:pt x="1341120" y="3596640"/>
                    <a:pt x="1950720" y="4047490"/>
                  </a:cubicBezTo>
                  <a:cubicBezTo>
                    <a:pt x="2414270" y="4376420"/>
                    <a:pt x="2780030" y="5401310"/>
                    <a:pt x="2889250" y="5949950"/>
                  </a:cubicBezTo>
                </a:path>
              </a:pathLst>
            </a:custGeom>
            <a:solidFill>
              <a:srgbClr val="000000">
                <a:alpha val="0"/>
              </a:srgbClr>
            </a:solidFill>
            <a:ln w="12700">
              <a:solidFill>
                <a:srgbClr val="000000"/>
              </a:solidFill>
            </a:ln>
          </p:spPr>
          <p:txBody>
            <a:bodyPr/>
            <a:lstStyle/>
            <a:p>
              <a:endParaRPr lang="en-US"/>
            </a:p>
          </p:txBody>
        </p:sp>
      </p:grpSp>
      <p:sp>
        <p:nvSpPr>
          <p:cNvPr id="42" name="Oval 41">
            <a:extLst>
              <a:ext uri="{FF2B5EF4-FFF2-40B4-BE49-F238E27FC236}">
                <a16:creationId xmlns:a16="http://schemas.microsoft.com/office/drawing/2014/main" id="{0E093252-5409-D1D7-891A-1D21A8653D80}"/>
              </a:ext>
            </a:extLst>
          </p:cNvPr>
          <p:cNvSpPr/>
          <p:nvPr/>
        </p:nvSpPr>
        <p:spPr>
          <a:xfrm>
            <a:off x="7271816" y="2423233"/>
            <a:ext cx="3311735" cy="2811273"/>
          </a:xfrm>
          <a:prstGeom prst="ellipse">
            <a:avLst/>
          </a:prstGeom>
          <a:solidFill>
            <a:srgbClr val="FFFFFF"/>
          </a:solidFill>
          <a:ln w="127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3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43" name="TextBox 42">
            <a:extLst>
              <a:ext uri="{FF2B5EF4-FFF2-40B4-BE49-F238E27FC236}">
                <a16:creationId xmlns:a16="http://schemas.microsoft.com/office/drawing/2014/main" id="{25F540B2-C857-EF29-5CC0-9871FABD8EB3}"/>
              </a:ext>
            </a:extLst>
          </p:cNvPr>
          <p:cNvSpPr txBox="1"/>
          <p:nvPr/>
        </p:nvSpPr>
        <p:spPr>
          <a:xfrm>
            <a:off x="7429829" y="2745700"/>
            <a:ext cx="2954117" cy="2062103"/>
          </a:xfrm>
          <a:prstGeom prst="rect">
            <a:avLst/>
          </a:prstGeom>
          <a:noFill/>
        </p:spPr>
        <p:txBody>
          <a:bodyPr wrap="square">
            <a:spAutoFit/>
          </a:bodyPr>
          <a:lstStyle/>
          <a:p>
            <a:pPr algn="ctr"/>
            <a:r>
              <a:rPr lang="en-US" sz="3200" b="1" dirty="0" err="1">
                <a:solidFill>
                  <a:srgbClr val="FF0000"/>
                </a:solidFill>
                <a:latin typeface="Times New Roman" panose="02020603050405020304" pitchFamily="18" charset="0"/>
                <a:ea typeface="Calibri" panose="020F0502020204030204" pitchFamily="34" charset="0"/>
              </a:rPr>
              <a:t>C</a:t>
            </a:r>
            <a:r>
              <a:rPr lang="en-US" sz="3200" b="1" dirty="0" err="1">
                <a:solidFill>
                  <a:srgbClr val="FF0000"/>
                </a:solidFill>
                <a:effectLst/>
                <a:latin typeface="Times New Roman" panose="02020603050405020304" pitchFamily="18" charset="0"/>
                <a:ea typeface="Calibri" panose="020F0502020204030204" pitchFamily="34" charset="0"/>
              </a:rPr>
              <a:t>hứng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minh</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lòng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yêu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nước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nồng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nàn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của</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nhân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dân</a:t>
            </a:r>
            <a:r>
              <a:rPr lang="en-US" sz="3200" b="1" dirty="0">
                <a:solidFill>
                  <a:srgbClr val="FF0000"/>
                </a:solidFill>
                <a:effectLst/>
                <a:latin typeface="Times New Roman" panose="02020603050405020304" pitchFamily="18" charset="0"/>
                <a:ea typeface="Calibri" panose="020F0502020204030204" pitchFamily="34" charset="0"/>
              </a:rPr>
              <a:t> ta </a:t>
            </a:r>
            <a:endParaRPr lang="en-US" sz="3200" b="1" dirty="0">
              <a:solidFill>
                <a:srgbClr val="FF0000"/>
              </a:solidFill>
            </a:endParaRPr>
          </a:p>
        </p:txBody>
      </p:sp>
      <p:pic>
        <p:nvPicPr>
          <p:cNvPr id="48" name="Picture 47">
            <a:extLst>
              <a:ext uri="{FF2B5EF4-FFF2-40B4-BE49-F238E27FC236}">
                <a16:creationId xmlns:a16="http://schemas.microsoft.com/office/drawing/2014/main" id="{D8B0FDB1-E692-CB4C-D2B0-092DAD7BEF41}"/>
              </a:ext>
            </a:extLst>
          </p:cNvPr>
          <p:cNvPicPr>
            <a:picLocks noChangeAspect="1"/>
          </p:cNvPicPr>
          <p:nvPr/>
        </p:nvPicPr>
        <p:blipFill>
          <a:blip r:embed="rId5"/>
          <a:stretch>
            <a:fillRect/>
          </a:stretch>
        </p:blipFill>
        <p:spPr>
          <a:xfrm>
            <a:off x="6308340" y="2166063"/>
            <a:ext cx="2084966" cy="1389977"/>
          </a:xfrm>
          <a:prstGeom prst="rect">
            <a:avLst/>
          </a:prstGeom>
          <a:effectLst>
            <a:softEdge rad="635000"/>
          </a:effectLst>
        </p:spPr>
      </p:pic>
    </p:spTree>
    <p:extLst>
      <p:ext uri="{BB962C8B-B14F-4D97-AF65-F5344CB8AC3E}">
        <p14:creationId xmlns:p14="http://schemas.microsoft.com/office/powerpoint/2010/main" val="138488612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circle(in)">
                                      <p:cBhvr>
                                        <p:cTn id="20" dur="2000"/>
                                        <p:tgtEl>
                                          <p:spTgt spid="43"/>
                                        </p:tgtEl>
                                      </p:cBhvr>
                                    </p:animEffect>
                                  </p:childTnLst>
                                </p:cTn>
                              </p:par>
                              <p:par>
                                <p:cTn id="21" presetID="6" presetClass="entr" presetSubtype="16"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circle(in)">
                                      <p:cBhvr>
                                        <p:cTn id="23" dur="2000"/>
                                        <p:tgtEl>
                                          <p:spTgt spid="48"/>
                                        </p:tgtEl>
                                      </p:cBhvr>
                                    </p:animEffect>
                                  </p:childTnLst>
                                </p:cTn>
                              </p:par>
                              <p:par>
                                <p:cTn id="24" presetID="6" presetClass="entr" presetSubtype="16"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5DA81-BB01-70B2-CE3B-7613693DFB29}"/>
              </a:ext>
            </a:extLst>
          </p:cNvPr>
          <p:cNvPicPr>
            <a:picLocks noChangeAspect="1"/>
          </p:cNvPicPr>
          <p:nvPr/>
        </p:nvPicPr>
        <p:blipFill>
          <a:blip r:embed="rId2"/>
          <a:stretch>
            <a:fillRect/>
          </a:stretch>
        </p:blipFill>
        <p:spPr>
          <a:xfrm>
            <a:off x="0" y="5977572"/>
            <a:ext cx="1828926" cy="1074407"/>
          </a:xfrm>
          <a:prstGeom prst="rect">
            <a:avLst/>
          </a:prstGeom>
        </p:spPr>
      </p:pic>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3"/>
          <a:stretch>
            <a:fillRect/>
          </a:stretch>
        </p:blipFill>
        <p:spPr>
          <a:xfrm>
            <a:off x="10704649" y="-1412638"/>
            <a:ext cx="2544545" cy="2554676"/>
          </a:xfrm>
          <a:prstGeom prst="rect">
            <a:avLst/>
          </a:prstGeom>
        </p:spPr>
      </p:pic>
      <p:sp>
        <p:nvSpPr>
          <p:cNvPr id="5" name="TextBox 4">
            <a:extLst>
              <a:ext uri="{FF2B5EF4-FFF2-40B4-BE49-F238E27FC236}">
                <a16:creationId xmlns:a16="http://schemas.microsoft.com/office/drawing/2014/main" id="{E106A28B-E9A0-AF85-83B9-2AF8224C7374}"/>
              </a:ext>
            </a:extLst>
          </p:cNvPr>
          <p:cNvSpPr txBox="1"/>
          <p:nvPr/>
        </p:nvSpPr>
        <p:spPr>
          <a:xfrm>
            <a:off x="1246556" y="551357"/>
            <a:ext cx="7360156" cy="1569660"/>
          </a:xfrm>
          <a:prstGeom prst="rect">
            <a:avLst/>
          </a:prstGeom>
          <a:noFill/>
        </p:spPr>
        <p:txBody>
          <a:bodyPr wrap="square">
            <a:spAutoFit/>
          </a:bodyPr>
          <a:lstStyle/>
          <a:p>
            <a:pPr algn="just">
              <a:spcAft>
                <a:spcPts val="800"/>
              </a:spcAft>
            </a:pP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3.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Nhiệm</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vụ</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về</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nhận</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thức</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và</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hành</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 </a:t>
            </a:r>
            <a:r>
              <a:rPr lang="en-US" sz="4800" b="1" dirty="0" err="1">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động</a:t>
            </a:r>
            <a:r>
              <a:rPr lang="en-US" sz="4800" b="1"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rPr>
              <a:t>.</a:t>
            </a:r>
            <a:endParaRPr lang="en-US" sz="4800" dirty="0">
              <a:solidFill>
                <a:srgbClr val="00B050"/>
              </a:solidFill>
              <a:effectLst/>
              <a:latin typeface="SVN-Pleasent" panose="02000600000000000000" pitchFamily="50"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E300E20-AED0-3EBA-40E1-E8EBCA3F6EB5}"/>
              </a:ext>
            </a:extLst>
          </p:cNvPr>
          <p:cNvSpPr txBox="1"/>
          <p:nvPr/>
        </p:nvSpPr>
        <p:spPr>
          <a:xfrm>
            <a:off x="1246556" y="1897454"/>
            <a:ext cx="4530130" cy="584775"/>
          </a:xfrm>
          <a:prstGeom prst="rect">
            <a:avLst/>
          </a:prstGeom>
          <a:noFill/>
        </p:spPr>
        <p:txBody>
          <a:bodyPr wrap="square">
            <a:spAutoFit/>
          </a:bodyPr>
          <a:lstStyle/>
          <a:p>
            <a:r>
              <a:rPr lang="en-US" sz="3200" b="1" dirty="0" err="1">
                <a:solidFill>
                  <a:srgbClr val="FF0000"/>
                </a:solidFill>
                <a:effectLst/>
                <a:latin typeface="Fairwater Script" panose="02000507000000020003" pitchFamily="2" charset="0"/>
                <a:ea typeface="STXingkai" panose="020B0503020204020204" pitchFamily="2" charset="-122"/>
              </a:rPr>
              <a:t>Nhận</a:t>
            </a:r>
            <a:r>
              <a:rPr lang="en-US" sz="3200" b="1" dirty="0">
                <a:solidFill>
                  <a:srgbClr val="FF0000"/>
                </a:solidFill>
                <a:effectLst/>
                <a:latin typeface="Fairwater Script" panose="02000507000000020003" pitchFamily="2" charset="0"/>
                <a:ea typeface="STXingkai" panose="020B0503020204020204" pitchFamily="2" charset="-122"/>
              </a:rPr>
              <a:t> </a:t>
            </a:r>
            <a:r>
              <a:rPr lang="en-US" sz="3200" b="1" dirty="0" err="1">
                <a:solidFill>
                  <a:srgbClr val="FF0000"/>
                </a:solidFill>
                <a:effectLst/>
                <a:latin typeface="Fairwater Script" panose="02000507000000020003" pitchFamily="2" charset="0"/>
                <a:ea typeface="STXingkai" panose="020B0503020204020204" pitchFamily="2" charset="-122"/>
              </a:rPr>
              <a:t>thức</a:t>
            </a:r>
            <a:r>
              <a:rPr lang="en-US" sz="3200" b="1" dirty="0">
                <a:solidFill>
                  <a:srgbClr val="FF0000"/>
                </a:solidFill>
                <a:effectLst/>
                <a:latin typeface="Fairwater Script" panose="02000507000000020003" pitchFamily="2" charset="0"/>
                <a:ea typeface="STXingkai" panose="020B0503020204020204" pitchFamily="2" charset="-122"/>
              </a:rPr>
              <a:t> </a:t>
            </a:r>
            <a:r>
              <a:rPr lang="en-US" sz="3200" b="1" dirty="0" err="1">
                <a:solidFill>
                  <a:srgbClr val="FF0000"/>
                </a:solidFill>
                <a:effectLst/>
                <a:latin typeface="Fairwater Script" panose="02000507000000020003" pitchFamily="2" charset="0"/>
                <a:ea typeface="STXingkai" panose="020B0503020204020204" pitchFamily="2" charset="-122"/>
              </a:rPr>
              <a:t>được</a:t>
            </a:r>
            <a:r>
              <a:rPr lang="en-US" sz="3200" b="1" dirty="0">
                <a:solidFill>
                  <a:srgbClr val="FF0000"/>
                </a:solidFill>
                <a:effectLst/>
                <a:latin typeface="Fairwater Script" panose="02000507000000020003" pitchFamily="2" charset="0"/>
                <a:ea typeface="STXingkai" panose="020B0503020204020204" pitchFamily="2" charset="-122"/>
              </a:rPr>
              <a:t> </a:t>
            </a:r>
            <a:r>
              <a:rPr lang="en-US" sz="3200" b="1" dirty="0" err="1">
                <a:solidFill>
                  <a:srgbClr val="FF0000"/>
                </a:solidFill>
                <a:effectLst/>
                <a:latin typeface="Fairwater Script" panose="02000507000000020003" pitchFamily="2" charset="0"/>
                <a:ea typeface="STXingkai" panose="020B0503020204020204" pitchFamily="2" charset="-122"/>
              </a:rPr>
              <a:t>vấn</a:t>
            </a:r>
            <a:r>
              <a:rPr lang="en-US" sz="3200" b="1" dirty="0">
                <a:solidFill>
                  <a:srgbClr val="FF0000"/>
                </a:solidFill>
                <a:effectLst/>
                <a:latin typeface="Fairwater Script" panose="02000507000000020003" pitchFamily="2" charset="0"/>
                <a:ea typeface="STXingkai" panose="020B0503020204020204" pitchFamily="2" charset="-122"/>
              </a:rPr>
              <a:t> </a:t>
            </a:r>
            <a:r>
              <a:rPr lang="en-US" sz="3200" b="1" dirty="0" err="1">
                <a:solidFill>
                  <a:srgbClr val="FF0000"/>
                </a:solidFill>
                <a:effectLst/>
                <a:latin typeface="Fairwater Script" panose="02000507000000020003" pitchFamily="2" charset="0"/>
                <a:ea typeface="STXingkai" panose="020B0503020204020204" pitchFamily="2" charset="-122"/>
              </a:rPr>
              <a:t>đề</a:t>
            </a:r>
            <a:endParaRPr lang="en-US" sz="3200" dirty="0">
              <a:solidFill>
                <a:srgbClr val="FF0000"/>
              </a:solidFill>
              <a:latin typeface="Fairwater Script" panose="02000507000000020003" pitchFamily="2" charset="0"/>
              <a:ea typeface="STXingkai" panose="020B0503020204020204" pitchFamily="2" charset="-122"/>
            </a:endParaRPr>
          </a:p>
        </p:txBody>
      </p:sp>
      <p:sp>
        <p:nvSpPr>
          <p:cNvPr id="12" name="TextBox 11">
            <a:extLst>
              <a:ext uri="{FF2B5EF4-FFF2-40B4-BE49-F238E27FC236}">
                <a16:creationId xmlns:a16="http://schemas.microsoft.com/office/drawing/2014/main" id="{A90087B0-755F-EB41-16BD-8C379FC39401}"/>
              </a:ext>
            </a:extLst>
          </p:cNvPr>
          <p:cNvSpPr txBox="1"/>
          <p:nvPr/>
        </p:nvSpPr>
        <p:spPr>
          <a:xfrm>
            <a:off x="1560317" y="2560106"/>
            <a:ext cx="8432737" cy="2164182"/>
          </a:xfrm>
          <a:prstGeom prst="rect">
            <a:avLst/>
          </a:prstGeom>
          <a:noFill/>
        </p:spPr>
        <p:txBody>
          <a:bodyPr wrap="square">
            <a:spAutoFit/>
          </a:bodyPr>
          <a:lstStyle/>
          <a:p>
            <a:pPr algn="just">
              <a:lnSpc>
                <a:spcPct val="250000"/>
              </a:lnSpc>
              <a:spcAft>
                <a:spcPts val="800"/>
              </a:spcAft>
            </a:pP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quí</a:t>
            </a:r>
            <a:r>
              <a:rPr lang="en-US"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Aft>
                <a:spcPts val="800"/>
              </a:spcAft>
            </a:pP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ta.</a:t>
            </a:r>
          </a:p>
        </p:txBody>
      </p:sp>
      <p:pic>
        <p:nvPicPr>
          <p:cNvPr id="16" name="Picture 15">
            <a:extLst>
              <a:ext uri="{FF2B5EF4-FFF2-40B4-BE49-F238E27FC236}">
                <a16:creationId xmlns:a16="http://schemas.microsoft.com/office/drawing/2014/main" id="{9B97303B-4141-3C86-EF35-D80362DCAD82}"/>
              </a:ext>
            </a:extLst>
          </p:cNvPr>
          <p:cNvPicPr>
            <a:picLocks noChangeAspect="1"/>
          </p:cNvPicPr>
          <p:nvPr/>
        </p:nvPicPr>
        <p:blipFill>
          <a:blip r:embed="rId4"/>
          <a:stretch>
            <a:fillRect/>
          </a:stretch>
        </p:blipFill>
        <p:spPr>
          <a:xfrm>
            <a:off x="8606712" y="312146"/>
            <a:ext cx="3302000" cy="3298164"/>
          </a:xfrm>
          <a:prstGeom prst="rect">
            <a:avLst/>
          </a:prstGeom>
        </p:spPr>
      </p:pic>
      <p:pic>
        <p:nvPicPr>
          <p:cNvPr id="17" name="Picture 21">
            <a:extLst>
              <a:ext uri="{FF2B5EF4-FFF2-40B4-BE49-F238E27FC236}">
                <a16:creationId xmlns:a16="http://schemas.microsoft.com/office/drawing/2014/main" id="{B00457AD-B7D0-01F1-E093-80C0F5ACFB53}"/>
              </a:ext>
            </a:extLst>
          </p:cNvPr>
          <p:cNvPicPr>
            <a:picLocks noChangeAspect="1"/>
          </p:cNvPicPr>
          <p:nvPr/>
        </p:nvPicPr>
        <p:blipFill>
          <a:blip r:embed="rId5"/>
          <a:srcRect/>
          <a:stretch>
            <a:fillRect/>
          </a:stretch>
        </p:blipFill>
        <p:spPr>
          <a:xfrm>
            <a:off x="1108878" y="3084403"/>
            <a:ext cx="446698" cy="446698"/>
          </a:xfrm>
          <a:prstGeom prst="rect">
            <a:avLst/>
          </a:prstGeom>
        </p:spPr>
      </p:pic>
      <p:sp>
        <p:nvSpPr>
          <p:cNvPr id="18" name="Freeform 16">
            <a:extLst>
              <a:ext uri="{FF2B5EF4-FFF2-40B4-BE49-F238E27FC236}">
                <a16:creationId xmlns:a16="http://schemas.microsoft.com/office/drawing/2014/main" id="{726B72C4-8BB9-13B3-6A1B-6A21CCC786C0}"/>
              </a:ext>
            </a:extLst>
          </p:cNvPr>
          <p:cNvSpPr/>
          <p:nvPr/>
        </p:nvSpPr>
        <p:spPr>
          <a:xfrm>
            <a:off x="10224729" y="5335094"/>
            <a:ext cx="959840" cy="581424"/>
          </a:xfrm>
          <a:custGeom>
            <a:avLst/>
            <a:gdLst/>
            <a:ahLst/>
            <a:cxnLst/>
            <a:rect l="l" t="t" r="r" b="b"/>
            <a:pathLst>
              <a:path w="1991530" h="2845043">
                <a:moveTo>
                  <a:pt x="0" y="0"/>
                </a:moveTo>
                <a:lnTo>
                  <a:pt x="1991530" y="0"/>
                </a:lnTo>
                <a:lnTo>
                  <a:pt x="1991530" y="2845043"/>
                </a:lnTo>
                <a:lnTo>
                  <a:pt x="0" y="2845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17E472E2-3D87-E0A6-E6E7-14827EC22C2A}"/>
              </a:ext>
            </a:extLst>
          </p:cNvPr>
          <p:cNvSpPr/>
          <p:nvPr/>
        </p:nvSpPr>
        <p:spPr>
          <a:xfrm>
            <a:off x="2032000" y="4209442"/>
            <a:ext cx="609600" cy="514846"/>
          </a:xfrm>
          <a:custGeom>
            <a:avLst/>
            <a:gdLst/>
            <a:ahLst/>
            <a:cxnLst/>
            <a:rect l="l" t="t" r="r" b="b"/>
            <a:pathLst>
              <a:path w="2238961" h="1340578">
                <a:moveTo>
                  <a:pt x="0" y="0"/>
                </a:moveTo>
                <a:lnTo>
                  <a:pt x="2238961" y="0"/>
                </a:lnTo>
                <a:lnTo>
                  <a:pt x="2238961" y="1340578"/>
                </a:lnTo>
                <a:lnTo>
                  <a:pt x="0" y="13405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06781414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circle(in)">
                                      <p:cBhvr>
                                        <p:cTn id="12" dur="2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2"/>
          <a:stretch>
            <a:fillRect/>
          </a:stretch>
        </p:blipFill>
        <p:spPr>
          <a:xfrm>
            <a:off x="10704649" y="-1412638"/>
            <a:ext cx="2544545" cy="2554676"/>
          </a:xfrm>
          <a:prstGeom prst="rect">
            <a:avLst/>
          </a:prstGeom>
        </p:spPr>
      </p:pic>
      <p:sp>
        <p:nvSpPr>
          <p:cNvPr id="5" name="TextBox 4">
            <a:extLst>
              <a:ext uri="{FF2B5EF4-FFF2-40B4-BE49-F238E27FC236}">
                <a16:creationId xmlns:a16="http://schemas.microsoft.com/office/drawing/2014/main" id="{E106A28B-E9A0-AF85-83B9-2AF8224C7374}"/>
              </a:ext>
            </a:extLst>
          </p:cNvPr>
          <p:cNvSpPr txBox="1"/>
          <p:nvPr/>
        </p:nvSpPr>
        <p:spPr>
          <a:xfrm>
            <a:off x="636845" y="193844"/>
            <a:ext cx="7628614"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3.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Nhiệm</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vụ</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về</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nhận</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thức</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và</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hành</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động</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a:t>
            </a:r>
            <a:endParaRPr kumimoji="0" lang="en-US" sz="4800" b="0"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E300E20-AED0-3EBA-40E1-E8EBCA3F6EB5}"/>
              </a:ext>
            </a:extLst>
          </p:cNvPr>
          <p:cNvSpPr txBox="1"/>
          <p:nvPr/>
        </p:nvSpPr>
        <p:spPr>
          <a:xfrm>
            <a:off x="2280861" y="1612609"/>
            <a:ext cx="47623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Fairwater Script" panose="02000507000000020003" pitchFamily="2" charset="0"/>
                <a:ea typeface="STXingkai" panose="020B0503020204020204" pitchFamily="2" charset="-122"/>
                <a:cs typeface="+mn-cs"/>
              </a:rPr>
              <a:t>Nhận</a:t>
            </a:r>
            <a:r>
              <a:rPr kumimoji="0" lang="en-US" sz="3200" b="1" i="0" u="none" strike="noStrike" kern="1200" cap="none" spc="0" normalizeH="0" baseline="0" noProof="0" dirty="0">
                <a:ln>
                  <a:noFill/>
                </a:ln>
                <a:solidFill>
                  <a:srgbClr val="FF0000"/>
                </a:solidFill>
                <a:effectLst/>
                <a:uLnTx/>
                <a:uFillTx/>
                <a:latin typeface="Fairwater Script" panose="02000507000000020003" pitchFamily="2" charset="0"/>
                <a:ea typeface="STXingkai" panose="020B0503020204020204" pitchFamily="2" charset="-122"/>
                <a:cs typeface="+mn-cs"/>
              </a:rPr>
              <a:t> </a:t>
            </a:r>
            <a:r>
              <a:rPr kumimoji="0" lang="en-US" sz="3200" b="1" i="0" u="none" strike="noStrike" kern="1200" cap="none" spc="0" normalizeH="0" baseline="0" noProof="0" dirty="0" err="1">
                <a:ln>
                  <a:noFill/>
                </a:ln>
                <a:solidFill>
                  <a:srgbClr val="FF0000"/>
                </a:solidFill>
                <a:effectLst/>
                <a:uLnTx/>
                <a:uFillTx/>
                <a:latin typeface="Fairwater Script" panose="02000507000000020003" pitchFamily="2" charset="0"/>
                <a:ea typeface="STXingkai" panose="020B0503020204020204" pitchFamily="2" charset="-122"/>
                <a:cs typeface="+mn-cs"/>
              </a:rPr>
              <a:t>thức</a:t>
            </a:r>
            <a:r>
              <a:rPr kumimoji="0" lang="en-US" sz="3200" b="1" i="0" u="none" strike="noStrike" kern="1200" cap="none" spc="0" normalizeH="0" baseline="0" noProof="0" dirty="0">
                <a:ln>
                  <a:noFill/>
                </a:ln>
                <a:solidFill>
                  <a:srgbClr val="FF0000"/>
                </a:solidFill>
                <a:effectLst/>
                <a:uLnTx/>
                <a:uFillTx/>
                <a:latin typeface="Fairwater Script" panose="02000507000000020003" pitchFamily="2" charset="0"/>
                <a:ea typeface="STXingkai" panose="020B0503020204020204" pitchFamily="2" charset="-122"/>
                <a:cs typeface="+mn-cs"/>
              </a:rPr>
              <a:t> </a:t>
            </a:r>
            <a:r>
              <a:rPr kumimoji="0" lang="en-US" sz="3200" b="1" i="0" u="none" strike="noStrike" kern="1200" cap="none" spc="0" normalizeH="0" baseline="0" noProof="0" dirty="0" err="1">
                <a:ln>
                  <a:noFill/>
                </a:ln>
                <a:solidFill>
                  <a:srgbClr val="FF0000"/>
                </a:solidFill>
                <a:effectLst/>
                <a:uLnTx/>
                <a:uFillTx/>
                <a:latin typeface="Fairwater Script" panose="02000507000000020003" pitchFamily="2" charset="0"/>
                <a:ea typeface="STXingkai" panose="020B0503020204020204" pitchFamily="2" charset="-122"/>
                <a:cs typeface="+mn-cs"/>
              </a:rPr>
              <a:t>được</a:t>
            </a:r>
            <a:r>
              <a:rPr kumimoji="0" lang="en-US" sz="3200" b="1" i="0" u="none" strike="noStrike" kern="1200" cap="none" spc="0" normalizeH="0" baseline="0" noProof="0" dirty="0">
                <a:ln>
                  <a:noFill/>
                </a:ln>
                <a:solidFill>
                  <a:srgbClr val="FF0000"/>
                </a:solidFill>
                <a:effectLst/>
                <a:uLnTx/>
                <a:uFillTx/>
                <a:latin typeface="Fairwater Script" panose="02000507000000020003" pitchFamily="2" charset="0"/>
                <a:ea typeface="STXingkai" panose="020B0503020204020204" pitchFamily="2" charset="-122"/>
                <a:cs typeface="+mn-cs"/>
              </a:rPr>
              <a:t> </a:t>
            </a:r>
            <a:r>
              <a:rPr kumimoji="0" lang="en-US" sz="3200" b="1" i="0" u="none" strike="noStrike" kern="1200" cap="none" spc="0" normalizeH="0" baseline="0" noProof="0" dirty="0" err="1">
                <a:ln>
                  <a:noFill/>
                </a:ln>
                <a:solidFill>
                  <a:srgbClr val="FF0000"/>
                </a:solidFill>
                <a:effectLst/>
                <a:uLnTx/>
                <a:uFillTx/>
                <a:latin typeface="Fairwater Script" panose="02000507000000020003" pitchFamily="2" charset="0"/>
                <a:ea typeface="STXingkai" panose="020B0503020204020204" pitchFamily="2" charset="-122"/>
                <a:cs typeface="+mn-cs"/>
              </a:rPr>
              <a:t>vấn</a:t>
            </a:r>
            <a:r>
              <a:rPr kumimoji="0" lang="en-US" sz="3200" b="1" i="0" u="none" strike="noStrike" kern="1200" cap="none" spc="0" normalizeH="0" baseline="0" noProof="0" dirty="0">
                <a:ln>
                  <a:noFill/>
                </a:ln>
                <a:solidFill>
                  <a:srgbClr val="FF0000"/>
                </a:solidFill>
                <a:effectLst/>
                <a:uLnTx/>
                <a:uFillTx/>
                <a:latin typeface="Fairwater Script" panose="02000507000000020003" pitchFamily="2" charset="0"/>
                <a:ea typeface="STXingkai" panose="020B0503020204020204" pitchFamily="2" charset="-122"/>
                <a:cs typeface="+mn-cs"/>
              </a:rPr>
              <a:t> </a:t>
            </a:r>
            <a:r>
              <a:rPr kumimoji="0" lang="en-US" sz="3200" b="1" i="0" u="none" strike="noStrike" kern="1200" cap="none" spc="0" normalizeH="0" baseline="0" noProof="0" dirty="0" err="1">
                <a:ln>
                  <a:noFill/>
                </a:ln>
                <a:solidFill>
                  <a:srgbClr val="FF0000"/>
                </a:solidFill>
                <a:effectLst/>
                <a:uLnTx/>
                <a:uFillTx/>
                <a:latin typeface="Fairwater Script" panose="02000507000000020003" pitchFamily="2" charset="0"/>
                <a:ea typeface="STXingkai" panose="020B0503020204020204" pitchFamily="2" charset="-122"/>
                <a:cs typeface="+mn-cs"/>
              </a:rPr>
              <a:t>đề</a:t>
            </a:r>
            <a:endParaRPr kumimoji="0" lang="en-US" sz="3200" b="0" i="0" u="none" strike="noStrike" kern="1200" cap="none" spc="0" normalizeH="0" baseline="0" noProof="0" dirty="0">
              <a:ln>
                <a:noFill/>
              </a:ln>
              <a:solidFill>
                <a:srgbClr val="FF0000"/>
              </a:solidFill>
              <a:effectLst/>
              <a:uLnTx/>
              <a:uFillTx/>
              <a:latin typeface="Fairwater Script" panose="02000507000000020003" pitchFamily="2" charset="0"/>
              <a:ea typeface="STXingkai" panose="020B0503020204020204" pitchFamily="2" charset="-122"/>
              <a:cs typeface="+mn-cs"/>
            </a:endParaRPr>
          </a:p>
        </p:txBody>
      </p:sp>
      <p:sp>
        <p:nvSpPr>
          <p:cNvPr id="12" name="TextBox 11">
            <a:extLst>
              <a:ext uri="{FF2B5EF4-FFF2-40B4-BE49-F238E27FC236}">
                <a16:creationId xmlns:a16="http://schemas.microsoft.com/office/drawing/2014/main" id="{A90087B0-755F-EB41-16BD-8C379FC39401}"/>
              </a:ext>
            </a:extLst>
          </p:cNvPr>
          <p:cNvSpPr txBox="1"/>
          <p:nvPr/>
        </p:nvSpPr>
        <p:spPr>
          <a:xfrm>
            <a:off x="1117283" y="2415849"/>
            <a:ext cx="9593880" cy="29079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tồn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dạng</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-&gt;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cất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giấu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kín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-&gt;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quí</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F1FCA06E-9E64-3115-51BC-F9549C303868}"/>
              </a:ext>
            </a:extLst>
          </p:cNvPr>
          <p:cNvPicPr>
            <a:picLocks noChangeAspect="1"/>
          </p:cNvPicPr>
          <p:nvPr/>
        </p:nvPicPr>
        <p:blipFill>
          <a:blip r:embed="rId3"/>
          <a:stretch>
            <a:fillRect/>
          </a:stretch>
        </p:blipFill>
        <p:spPr>
          <a:xfrm>
            <a:off x="1030197" y="6336852"/>
            <a:ext cx="1814603" cy="453651"/>
          </a:xfrm>
          <a:prstGeom prst="rect">
            <a:avLst/>
          </a:prstGeom>
        </p:spPr>
      </p:pic>
      <p:sp>
        <p:nvSpPr>
          <p:cNvPr id="7" name="Freeform 18">
            <a:extLst>
              <a:ext uri="{FF2B5EF4-FFF2-40B4-BE49-F238E27FC236}">
                <a16:creationId xmlns:a16="http://schemas.microsoft.com/office/drawing/2014/main" id="{0C1E02D4-EC46-9D4C-236F-2C99157A4987}"/>
              </a:ext>
            </a:extLst>
          </p:cNvPr>
          <p:cNvSpPr/>
          <p:nvPr/>
        </p:nvSpPr>
        <p:spPr>
          <a:xfrm rot="18491923">
            <a:off x="10303863" y="5639562"/>
            <a:ext cx="2179575" cy="1217674"/>
          </a:xfrm>
          <a:custGeom>
            <a:avLst/>
            <a:gdLst/>
            <a:ahLst/>
            <a:cxnLst/>
            <a:rect l="l" t="t" r="r" b="b"/>
            <a:pathLst>
              <a:path w="4693112" h="2733738">
                <a:moveTo>
                  <a:pt x="0" y="0"/>
                </a:moveTo>
                <a:lnTo>
                  <a:pt x="4693112" y="0"/>
                </a:lnTo>
                <a:lnTo>
                  <a:pt x="4693112" y="2733738"/>
                </a:lnTo>
                <a:lnTo>
                  <a:pt x="0" y="2733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A3B268E8-EBCB-396A-A77F-2228C66DB377}"/>
              </a:ext>
            </a:extLst>
          </p:cNvPr>
          <p:cNvPicPr>
            <a:picLocks noChangeAspect="1"/>
          </p:cNvPicPr>
          <p:nvPr/>
        </p:nvPicPr>
        <p:blipFill>
          <a:blip r:embed="rId6"/>
          <a:stretch>
            <a:fillRect/>
          </a:stretch>
        </p:blipFill>
        <p:spPr>
          <a:xfrm>
            <a:off x="8084593" y="354065"/>
            <a:ext cx="3571445" cy="3571445"/>
          </a:xfrm>
          <a:prstGeom prst="rect">
            <a:avLst/>
          </a:prstGeom>
        </p:spPr>
      </p:pic>
      <p:pic>
        <p:nvPicPr>
          <p:cNvPr id="10" name="Picture 9">
            <a:extLst>
              <a:ext uri="{FF2B5EF4-FFF2-40B4-BE49-F238E27FC236}">
                <a16:creationId xmlns:a16="http://schemas.microsoft.com/office/drawing/2014/main" id="{F7D71EB4-E18E-5FF2-285D-A2AFC1BFCDCA}"/>
              </a:ext>
            </a:extLst>
          </p:cNvPr>
          <p:cNvPicPr>
            <a:picLocks noChangeAspect="1"/>
          </p:cNvPicPr>
          <p:nvPr/>
        </p:nvPicPr>
        <p:blipFill>
          <a:blip r:embed="rId7"/>
          <a:stretch>
            <a:fillRect/>
          </a:stretch>
        </p:blipFill>
        <p:spPr>
          <a:xfrm>
            <a:off x="535962" y="2474178"/>
            <a:ext cx="703525" cy="703525"/>
          </a:xfrm>
          <a:prstGeom prst="rect">
            <a:avLst/>
          </a:prstGeom>
        </p:spPr>
      </p:pic>
      <p:pic>
        <p:nvPicPr>
          <p:cNvPr id="11" name="Picture 10">
            <a:extLst>
              <a:ext uri="{FF2B5EF4-FFF2-40B4-BE49-F238E27FC236}">
                <a16:creationId xmlns:a16="http://schemas.microsoft.com/office/drawing/2014/main" id="{8324AEF0-9043-7E9C-A07D-DFC69C36F44A}"/>
              </a:ext>
            </a:extLst>
          </p:cNvPr>
          <p:cNvPicPr>
            <a:picLocks noChangeAspect="1"/>
          </p:cNvPicPr>
          <p:nvPr/>
        </p:nvPicPr>
        <p:blipFill>
          <a:blip r:embed="rId8"/>
          <a:stretch>
            <a:fillRect/>
          </a:stretch>
        </p:blipFill>
        <p:spPr>
          <a:xfrm>
            <a:off x="1427903" y="3133206"/>
            <a:ext cx="568042" cy="591588"/>
          </a:xfrm>
          <a:prstGeom prst="rect">
            <a:avLst/>
          </a:prstGeom>
        </p:spPr>
      </p:pic>
      <p:pic>
        <p:nvPicPr>
          <p:cNvPr id="13" name="Picture 12">
            <a:extLst>
              <a:ext uri="{FF2B5EF4-FFF2-40B4-BE49-F238E27FC236}">
                <a16:creationId xmlns:a16="http://schemas.microsoft.com/office/drawing/2014/main" id="{E415B19D-7205-2328-E744-FBEF8BB62C87}"/>
              </a:ext>
            </a:extLst>
          </p:cNvPr>
          <p:cNvPicPr>
            <a:picLocks noChangeAspect="1"/>
          </p:cNvPicPr>
          <p:nvPr/>
        </p:nvPicPr>
        <p:blipFill>
          <a:blip r:embed="rId8"/>
          <a:stretch>
            <a:fillRect/>
          </a:stretch>
        </p:blipFill>
        <p:spPr>
          <a:xfrm>
            <a:off x="1427903" y="3888728"/>
            <a:ext cx="568042" cy="591588"/>
          </a:xfrm>
          <a:prstGeom prst="rect">
            <a:avLst/>
          </a:prstGeom>
        </p:spPr>
      </p:pic>
      <p:sp>
        <p:nvSpPr>
          <p:cNvPr id="14" name="Freeform 20">
            <a:extLst>
              <a:ext uri="{FF2B5EF4-FFF2-40B4-BE49-F238E27FC236}">
                <a16:creationId xmlns:a16="http://schemas.microsoft.com/office/drawing/2014/main" id="{E4D0B50D-AD9A-5537-DBBF-E24C8E0F6527}"/>
              </a:ext>
            </a:extLst>
          </p:cNvPr>
          <p:cNvSpPr/>
          <p:nvPr/>
        </p:nvSpPr>
        <p:spPr>
          <a:xfrm>
            <a:off x="2662356" y="4936420"/>
            <a:ext cx="248775" cy="231674"/>
          </a:xfrm>
          <a:custGeom>
            <a:avLst/>
            <a:gdLst/>
            <a:ahLst/>
            <a:cxnLst/>
            <a:rect l="l" t="t" r="r" b="b"/>
            <a:pathLst>
              <a:path w="907687" h="883860">
                <a:moveTo>
                  <a:pt x="0" y="0"/>
                </a:moveTo>
                <a:lnTo>
                  <a:pt x="907687" y="0"/>
                </a:lnTo>
                <a:lnTo>
                  <a:pt x="907687" y="883861"/>
                </a:lnTo>
                <a:lnTo>
                  <a:pt x="0" y="883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55818168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3" end="3"/>
                                            </p:txEl>
                                          </p:spTgt>
                                        </p:tgtEl>
                                        <p:attrNameLst>
                                          <p:attrName>style.visibility</p:attrName>
                                        </p:attrNameLst>
                                      </p:cBhvr>
                                      <p:to>
                                        <p:strVal val="visible"/>
                                      </p:to>
                                    </p:set>
                                    <p:animEffect transition="in" filter="wipe(down)">
                                      <p:cBhvr>
                                        <p:cTn id="4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2"/>
          <a:stretch>
            <a:fillRect/>
          </a:stretch>
        </p:blipFill>
        <p:spPr>
          <a:xfrm>
            <a:off x="10704649" y="-1412638"/>
            <a:ext cx="2544545" cy="2554676"/>
          </a:xfrm>
          <a:prstGeom prst="rect">
            <a:avLst/>
          </a:prstGeom>
        </p:spPr>
      </p:pic>
      <p:sp>
        <p:nvSpPr>
          <p:cNvPr id="5" name="TextBox 4">
            <a:extLst>
              <a:ext uri="{FF2B5EF4-FFF2-40B4-BE49-F238E27FC236}">
                <a16:creationId xmlns:a16="http://schemas.microsoft.com/office/drawing/2014/main" id="{E106A28B-E9A0-AF85-83B9-2AF8224C7374}"/>
              </a:ext>
            </a:extLst>
          </p:cNvPr>
          <p:cNvSpPr txBox="1"/>
          <p:nvPr/>
        </p:nvSpPr>
        <p:spPr>
          <a:xfrm>
            <a:off x="636845" y="166951"/>
            <a:ext cx="76734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3.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Nhiệm</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vụ</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về</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nhận</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thức</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và</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hành</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động</a:t>
            </a:r>
            <a:r>
              <a:rPr kumimoji="0" lang="en-US" sz="4800" b="1"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rPr>
              <a:t>.</a:t>
            </a:r>
            <a:endParaRPr kumimoji="0" lang="en-US" sz="4800" b="0" i="0" u="none" strike="noStrike" kern="1200" cap="none" spc="0" normalizeH="0" baseline="0" noProof="0" dirty="0">
              <a:ln>
                <a:noFill/>
              </a:ln>
              <a:solidFill>
                <a:srgbClr val="00B050"/>
              </a:solidFill>
              <a:effectLst/>
              <a:uLnTx/>
              <a:uFillTx/>
              <a:latin typeface="SVN-Pleasent" panose="02000600000000000000" pitchFamily="50"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1FCA06E-9E64-3115-51BC-F9549C303868}"/>
              </a:ext>
            </a:extLst>
          </p:cNvPr>
          <p:cNvPicPr>
            <a:picLocks noChangeAspect="1"/>
          </p:cNvPicPr>
          <p:nvPr/>
        </p:nvPicPr>
        <p:blipFill>
          <a:blip r:embed="rId3"/>
          <a:stretch>
            <a:fillRect/>
          </a:stretch>
        </p:blipFill>
        <p:spPr>
          <a:xfrm>
            <a:off x="1030197" y="6336852"/>
            <a:ext cx="1814603" cy="453651"/>
          </a:xfrm>
          <a:prstGeom prst="rect">
            <a:avLst/>
          </a:prstGeom>
        </p:spPr>
      </p:pic>
      <p:sp>
        <p:nvSpPr>
          <p:cNvPr id="7" name="Freeform 18">
            <a:extLst>
              <a:ext uri="{FF2B5EF4-FFF2-40B4-BE49-F238E27FC236}">
                <a16:creationId xmlns:a16="http://schemas.microsoft.com/office/drawing/2014/main" id="{0C1E02D4-EC46-9D4C-236F-2C99157A4987}"/>
              </a:ext>
            </a:extLst>
          </p:cNvPr>
          <p:cNvSpPr/>
          <p:nvPr/>
        </p:nvSpPr>
        <p:spPr>
          <a:xfrm rot="18491923">
            <a:off x="10303863" y="5639562"/>
            <a:ext cx="2179575" cy="1217674"/>
          </a:xfrm>
          <a:custGeom>
            <a:avLst/>
            <a:gdLst/>
            <a:ahLst/>
            <a:cxnLst/>
            <a:rect l="l" t="t" r="r" b="b"/>
            <a:pathLst>
              <a:path w="4693112" h="2733738">
                <a:moveTo>
                  <a:pt x="0" y="0"/>
                </a:moveTo>
                <a:lnTo>
                  <a:pt x="4693112" y="0"/>
                </a:lnTo>
                <a:lnTo>
                  <a:pt x="4693112" y="2733738"/>
                </a:lnTo>
                <a:lnTo>
                  <a:pt x="0" y="2733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A396A66-9BD5-8667-D3AD-0E0E2AA54F8E}"/>
              </a:ext>
            </a:extLst>
          </p:cNvPr>
          <p:cNvSpPr txBox="1"/>
          <p:nvPr/>
        </p:nvSpPr>
        <p:spPr>
          <a:xfrm>
            <a:off x="708212" y="1633262"/>
            <a:ext cx="7392583" cy="646331"/>
          </a:xfrm>
          <a:prstGeom prst="rect">
            <a:avLst/>
          </a:prstGeom>
          <a:noFill/>
        </p:spPr>
        <p:txBody>
          <a:bodyPr wrap="square">
            <a:spAutoFit/>
          </a:bodyPr>
          <a:lstStyle/>
          <a:p>
            <a:r>
              <a:rPr lang="en-US" sz="3600" b="1" dirty="0" err="1">
                <a:solidFill>
                  <a:srgbClr val="FF0000"/>
                </a:solidFill>
                <a:effectLst/>
                <a:latin typeface="SVN-Pleasent" panose="02000600000000000000" pitchFamily="50" charset="0"/>
                <a:ea typeface="STXingkai" panose="02010800040101010101" pitchFamily="2" charset="-122"/>
              </a:rPr>
              <a:t>Chuyển</a:t>
            </a:r>
            <a:r>
              <a:rPr lang="en-US" sz="3600" b="1" dirty="0">
                <a:solidFill>
                  <a:srgbClr val="FF0000"/>
                </a:solidFill>
                <a:effectLst/>
                <a:latin typeface="SVN-Pleasent" panose="02000600000000000000" pitchFamily="50" charset="0"/>
                <a:ea typeface="STXingkai" panose="02010800040101010101" pitchFamily="2" charset="-122"/>
              </a:rPr>
              <a:t> </a:t>
            </a:r>
            <a:r>
              <a:rPr lang="en-US" sz="3600" b="1" dirty="0" err="1">
                <a:solidFill>
                  <a:srgbClr val="FF0000"/>
                </a:solidFill>
                <a:effectLst/>
                <a:latin typeface="SVN-Pleasent" panose="02000600000000000000" pitchFamily="50" charset="0"/>
                <a:ea typeface="STXingkai" panose="02010800040101010101" pitchFamily="2" charset="-122"/>
              </a:rPr>
              <a:t>nhận</a:t>
            </a:r>
            <a:r>
              <a:rPr lang="en-US" sz="3600" b="1" dirty="0">
                <a:solidFill>
                  <a:srgbClr val="FF0000"/>
                </a:solidFill>
                <a:effectLst/>
                <a:latin typeface="SVN-Pleasent" panose="02000600000000000000" pitchFamily="50" charset="0"/>
                <a:ea typeface="STXingkai" panose="02010800040101010101" pitchFamily="2" charset="-122"/>
              </a:rPr>
              <a:t> </a:t>
            </a:r>
            <a:r>
              <a:rPr lang="en-US" sz="3600" b="1" dirty="0" err="1">
                <a:solidFill>
                  <a:srgbClr val="FF0000"/>
                </a:solidFill>
                <a:effectLst/>
                <a:latin typeface="SVN-Pleasent" panose="02000600000000000000" pitchFamily="50" charset="0"/>
                <a:ea typeface="STXingkai" panose="02010800040101010101" pitchFamily="2" charset="-122"/>
              </a:rPr>
              <a:t>thức</a:t>
            </a:r>
            <a:r>
              <a:rPr lang="en-US" sz="3600" b="1" dirty="0">
                <a:solidFill>
                  <a:srgbClr val="FF0000"/>
                </a:solidFill>
                <a:effectLst/>
                <a:latin typeface="SVN-Pleasent" panose="02000600000000000000" pitchFamily="50" charset="0"/>
                <a:ea typeface="STXingkai" panose="02010800040101010101" pitchFamily="2" charset="-122"/>
              </a:rPr>
              <a:t> </a:t>
            </a:r>
            <a:r>
              <a:rPr lang="en-US" sz="3600" b="1" dirty="0" err="1">
                <a:solidFill>
                  <a:srgbClr val="FF0000"/>
                </a:solidFill>
                <a:effectLst/>
                <a:latin typeface="SVN-Pleasent" panose="02000600000000000000" pitchFamily="50" charset="0"/>
                <a:ea typeface="STXingkai" panose="02010800040101010101" pitchFamily="2" charset="-122"/>
              </a:rPr>
              <a:t>thành</a:t>
            </a:r>
            <a:r>
              <a:rPr lang="en-US" sz="3600" b="1" dirty="0">
                <a:solidFill>
                  <a:srgbClr val="FF0000"/>
                </a:solidFill>
                <a:effectLst/>
                <a:latin typeface="SVN-Pleasent" panose="02000600000000000000" pitchFamily="50" charset="0"/>
                <a:ea typeface="STXingkai" panose="02010800040101010101" pitchFamily="2" charset="-122"/>
              </a:rPr>
              <a:t> </a:t>
            </a:r>
            <a:r>
              <a:rPr lang="en-US" sz="3600" b="1" dirty="0" err="1">
                <a:solidFill>
                  <a:srgbClr val="FF0000"/>
                </a:solidFill>
                <a:effectLst/>
                <a:latin typeface="SVN-Pleasent" panose="02000600000000000000" pitchFamily="50" charset="0"/>
                <a:ea typeface="STXingkai" panose="02010800040101010101" pitchFamily="2" charset="-122"/>
              </a:rPr>
              <a:t>hành</a:t>
            </a:r>
            <a:r>
              <a:rPr lang="en-US" sz="3600" b="1" dirty="0">
                <a:solidFill>
                  <a:srgbClr val="FF0000"/>
                </a:solidFill>
                <a:effectLst/>
                <a:latin typeface="SVN-Pleasent" panose="02000600000000000000" pitchFamily="50" charset="0"/>
                <a:ea typeface="STXingkai" panose="02010800040101010101" pitchFamily="2" charset="-122"/>
              </a:rPr>
              <a:t> </a:t>
            </a:r>
            <a:r>
              <a:rPr lang="en-US" sz="3600" b="1" dirty="0" err="1">
                <a:solidFill>
                  <a:srgbClr val="FF0000"/>
                </a:solidFill>
                <a:effectLst/>
                <a:latin typeface="SVN-Pleasent" panose="02000600000000000000" pitchFamily="50" charset="0"/>
                <a:ea typeface="STXingkai" panose="02010800040101010101" pitchFamily="2" charset="-122"/>
              </a:rPr>
              <a:t>động</a:t>
            </a:r>
            <a:endParaRPr lang="en-US" sz="3600" dirty="0">
              <a:solidFill>
                <a:srgbClr val="FF0000"/>
              </a:solidFill>
              <a:latin typeface="SVN-Pleasent" panose="02000600000000000000" pitchFamily="50" charset="0"/>
              <a:ea typeface="STXingkai" panose="02010800040101010101" pitchFamily="2" charset="-122"/>
            </a:endParaRPr>
          </a:p>
        </p:txBody>
      </p:sp>
      <p:sp>
        <p:nvSpPr>
          <p:cNvPr id="16" name="TextBox 15">
            <a:extLst>
              <a:ext uri="{FF2B5EF4-FFF2-40B4-BE49-F238E27FC236}">
                <a16:creationId xmlns:a16="http://schemas.microsoft.com/office/drawing/2014/main" id="{6E75F1DC-C8D3-5FC7-D462-CEB5B29CA73D}"/>
              </a:ext>
            </a:extLst>
          </p:cNvPr>
          <p:cNvSpPr txBox="1"/>
          <p:nvPr/>
        </p:nvSpPr>
        <p:spPr>
          <a:xfrm>
            <a:off x="1333569" y="2499702"/>
            <a:ext cx="6625770" cy="1077218"/>
          </a:xfrm>
          <a:prstGeom prst="rect">
            <a:avLst/>
          </a:prstGeom>
          <a:noFill/>
        </p:spPr>
        <p:txBody>
          <a:bodyPr wrap="square">
            <a:spAutoFit/>
          </a:bodyPr>
          <a:lstStyle/>
          <a:p>
            <a:r>
              <a:rPr lang="en-US" sz="3200" b="1" dirty="0" err="1">
                <a:solidFill>
                  <a:srgbClr val="002060"/>
                </a:solidFill>
                <a:effectLst/>
                <a:latin typeface="Times New Roman" panose="02020603050405020304" pitchFamily="18" charset="0"/>
                <a:ea typeface="Calibri" panose="020F0502020204030204" pitchFamily="34" charset="0"/>
              </a:rPr>
              <a:t>Phải</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động</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viên</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tổ</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chức</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khích</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lệ</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tiềm</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năng</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yêu</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nước</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của</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mọi</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người</a:t>
            </a:r>
            <a:endParaRPr lang="en-US" sz="3200" b="1" dirty="0">
              <a:solidFill>
                <a:srgbClr val="002060"/>
              </a:solidFill>
            </a:endParaRPr>
          </a:p>
        </p:txBody>
      </p:sp>
      <p:sp>
        <p:nvSpPr>
          <p:cNvPr id="19" name="TextBox 18">
            <a:extLst>
              <a:ext uri="{FF2B5EF4-FFF2-40B4-BE49-F238E27FC236}">
                <a16:creationId xmlns:a16="http://schemas.microsoft.com/office/drawing/2014/main" id="{C28BABEA-BE9D-807B-C5AD-68ECFEA9E6B1}"/>
              </a:ext>
            </a:extLst>
          </p:cNvPr>
          <p:cNvSpPr txBox="1"/>
          <p:nvPr/>
        </p:nvSpPr>
        <p:spPr>
          <a:xfrm>
            <a:off x="1333569" y="3913573"/>
            <a:ext cx="6625770" cy="2062103"/>
          </a:xfrm>
          <a:prstGeom prst="rect">
            <a:avLst/>
          </a:prstGeom>
          <a:noFill/>
        </p:spPr>
        <p:txBody>
          <a:bodyPr wrap="square">
            <a:spAutoFit/>
          </a:bodyPr>
          <a:lstStyle/>
          <a:p>
            <a:r>
              <a:rPr lang="en-US" sz="3200" b="1" dirty="0" err="1">
                <a:solidFill>
                  <a:srgbClr val="002060"/>
                </a:solidFill>
                <a:effectLst/>
                <a:latin typeface="Times New Roman" panose="02020603050405020304" pitchFamily="18" charset="0"/>
                <a:ea typeface="Calibri" panose="020F0502020204030204" pitchFamily="34" charset="0"/>
              </a:rPr>
              <a:t>Nghệ</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thuật</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lập</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luận</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Đưa</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hình</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ảnh</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để</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diễn</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đạt</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lí</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lẽ</a:t>
            </a:r>
            <a:r>
              <a:rPr lang="en-US" sz="3200" b="1" dirty="0">
                <a:solidFill>
                  <a:srgbClr val="002060"/>
                </a:solidFill>
                <a:effectLst/>
                <a:latin typeface="Times New Roman" panose="02020603050405020304" pitchFamily="18" charset="0"/>
                <a:ea typeface="Calibri" panose="020F0502020204030204" pitchFamily="34" charset="0"/>
              </a:rPr>
              <a:t> </a:t>
            </a:r>
            <a:endParaRPr lang="en-US" sz="3200" b="1" dirty="0">
              <a:solidFill>
                <a:srgbClr val="002060"/>
              </a:solidFill>
              <a:latin typeface="Times New Roman" panose="02020603050405020304" pitchFamily="18" charset="0"/>
              <a:ea typeface="Calibri" panose="020F0502020204030204" pitchFamily="34" charset="0"/>
            </a:endParaRPr>
          </a:p>
          <a:p>
            <a:endParaRPr lang="en-US" sz="3200" b="1" dirty="0">
              <a:solidFill>
                <a:srgbClr val="002060"/>
              </a:solidFill>
              <a:effectLst/>
              <a:latin typeface="Times New Roman" panose="02020603050405020304" pitchFamily="18" charset="0"/>
              <a:ea typeface="Calibri" panose="020F0502020204030204" pitchFamily="34" charset="0"/>
            </a:endParaRPr>
          </a:p>
          <a:p>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Dễ</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hiểu</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dễ</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đi</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vào</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lòng</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người</a:t>
            </a:r>
            <a:r>
              <a:rPr lang="en-US" sz="3200" b="1" dirty="0">
                <a:solidFill>
                  <a:srgbClr val="002060"/>
                </a:solidFill>
                <a:effectLst/>
                <a:latin typeface="Times New Roman" panose="02020603050405020304" pitchFamily="18" charset="0"/>
                <a:ea typeface="Calibri" panose="020F0502020204030204" pitchFamily="34" charset="0"/>
              </a:rPr>
              <a:t>.</a:t>
            </a:r>
            <a:endParaRPr lang="en-US" sz="3200" b="1" dirty="0">
              <a:solidFill>
                <a:srgbClr val="002060"/>
              </a:solidFill>
            </a:endParaRPr>
          </a:p>
        </p:txBody>
      </p:sp>
      <p:pic>
        <p:nvPicPr>
          <p:cNvPr id="20" name="Picture 19">
            <a:extLst>
              <a:ext uri="{FF2B5EF4-FFF2-40B4-BE49-F238E27FC236}">
                <a16:creationId xmlns:a16="http://schemas.microsoft.com/office/drawing/2014/main" id="{AAAC6EBA-D270-B09F-FCDA-D56F68C0076C}"/>
              </a:ext>
            </a:extLst>
          </p:cNvPr>
          <p:cNvPicPr>
            <a:picLocks noChangeAspect="1"/>
          </p:cNvPicPr>
          <p:nvPr/>
        </p:nvPicPr>
        <p:blipFill>
          <a:blip r:embed="rId6"/>
          <a:stretch>
            <a:fillRect/>
          </a:stretch>
        </p:blipFill>
        <p:spPr>
          <a:xfrm>
            <a:off x="8454828" y="0"/>
            <a:ext cx="3737172" cy="5249111"/>
          </a:xfrm>
          <a:prstGeom prst="rect">
            <a:avLst/>
          </a:prstGeom>
        </p:spPr>
      </p:pic>
      <p:pic>
        <p:nvPicPr>
          <p:cNvPr id="21" name="Picture 20">
            <a:extLst>
              <a:ext uri="{FF2B5EF4-FFF2-40B4-BE49-F238E27FC236}">
                <a16:creationId xmlns:a16="http://schemas.microsoft.com/office/drawing/2014/main" id="{5C33019D-5848-4143-1D0B-BE8794F0EE74}"/>
              </a:ext>
            </a:extLst>
          </p:cNvPr>
          <p:cNvPicPr>
            <a:picLocks noChangeAspect="1"/>
          </p:cNvPicPr>
          <p:nvPr/>
        </p:nvPicPr>
        <p:blipFill>
          <a:blip r:embed="rId7"/>
          <a:stretch>
            <a:fillRect/>
          </a:stretch>
        </p:blipFill>
        <p:spPr>
          <a:xfrm>
            <a:off x="582376" y="2448999"/>
            <a:ext cx="703525" cy="703525"/>
          </a:xfrm>
          <a:prstGeom prst="rect">
            <a:avLst/>
          </a:prstGeom>
        </p:spPr>
      </p:pic>
      <p:pic>
        <p:nvPicPr>
          <p:cNvPr id="22" name="Picture 21">
            <a:extLst>
              <a:ext uri="{FF2B5EF4-FFF2-40B4-BE49-F238E27FC236}">
                <a16:creationId xmlns:a16="http://schemas.microsoft.com/office/drawing/2014/main" id="{4CBFBACE-10F9-58D9-AA77-CF394AE672DC}"/>
              </a:ext>
            </a:extLst>
          </p:cNvPr>
          <p:cNvPicPr>
            <a:picLocks noChangeAspect="1"/>
          </p:cNvPicPr>
          <p:nvPr/>
        </p:nvPicPr>
        <p:blipFill>
          <a:blip r:embed="rId7"/>
          <a:stretch>
            <a:fillRect/>
          </a:stretch>
        </p:blipFill>
        <p:spPr>
          <a:xfrm>
            <a:off x="582059" y="3898188"/>
            <a:ext cx="703525" cy="703525"/>
          </a:xfrm>
          <a:prstGeom prst="rect">
            <a:avLst/>
          </a:prstGeom>
        </p:spPr>
      </p:pic>
      <p:pic>
        <p:nvPicPr>
          <p:cNvPr id="23" name="Picture 22">
            <a:extLst>
              <a:ext uri="{FF2B5EF4-FFF2-40B4-BE49-F238E27FC236}">
                <a16:creationId xmlns:a16="http://schemas.microsoft.com/office/drawing/2014/main" id="{3D6B5E31-EA18-A89F-984C-03F1091C9616}"/>
              </a:ext>
            </a:extLst>
          </p:cNvPr>
          <p:cNvPicPr>
            <a:picLocks noChangeAspect="1"/>
          </p:cNvPicPr>
          <p:nvPr/>
        </p:nvPicPr>
        <p:blipFill>
          <a:blip r:embed="rId8"/>
          <a:stretch>
            <a:fillRect/>
          </a:stretch>
        </p:blipFill>
        <p:spPr>
          <a:xfrm>
            <a:off x="1653477" y="5249111"/>
            <a:ext cx="568042" cy="591588"/>
          </a:xfrm>
          <a:prstGeom prst="rect">
            <a:avLst/>
          </a:prstGeom>
        </p:spPr>
      </p:pic>
    </p:spTree>
    <p:extLst>
      <p:ext uri="{BB962C8B-B14F-4D97-AF65-F5344CB8AC3E}">
        <p14:creationId xmlns:p14="http://schemas.microsoft.com/office/powerpoint/2010/main" val="12714838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down)">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wipe(down)">
                                      <p:cBhvr>
                                        <p:cTn id="3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F0B16-7E24-B2B3-7BB9-F4903A66B44D}"/>
              </a:ext>
            </a:extLst>
          </p:cNvPr>
          <p:cNvPicPr>
            <a:picLocks noChangeAspect="1"/>
          </p:cNvPicPr>
          <p:nvPr/>
        </p:nvPicPr>
        <p:blipFill>
          <a:blip r:embed="rId2"/>
          <a:stretch>
            <a:fillRect/>
          </a:stretch>
        </p:blipFill>
        <p:spPr>
          <a:xfrm>
            <a:off x="4930" y="0"/>
            <a:ext cx="12182140" cy="6858000"/>
          </a:xfrm>
          <a:prstGeom prst="rect">
            <a:avLst/>
          </a:prstGeom>
        </p:spPr>
      </p:pic>
      <p:sp>
        <p:nvSpPr>
          <p:cNvPr id="8" name="TextBox 7">
            <a:extLst>
              <a:ext uri="{FF2B5EF4-FFF2-40B4-BE49-F238E27FC236}">
                <a16:creationId xmlns:a16="http://schemas.microsoft.com/office/drawing/2014/main" id="{1F1EFEAE-5B41-569F-6DCB-06E7756A5E52}"/>
              </a:ext>
            </a:extLst>
          </p:cNvPr>
          <p:cNvSpPr txBox="1"/>
          <p:nvPr/>
        </p:nvSpPr>
        <p:spPr>
          <a:xfrm>
            <a:off x="740206" y="557213"/>
            <a:ext cx="315022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Light" panose="020F0302020204030204"/>
                <a:ea typeface="+mn-ea"/>
                <a:cs typeface="+mn-cs"/>
              </a:rPr>
              <a:t>III</a:t>
            </a:r>
            <a:r>
              <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rPr>
              <a:t>. </a:t>
            </a:r>
            <a:r>
              <a:rPr kumimoji="0" lang="en-US" sz="8000" b="1" i="0" u="none" strike="noStrike" kern="1200" cap="none" spc="0" normalizeH="0" baseline="0" noProof="0" dirty="0" err="1">
                <a:ln>
                  <a:noFill/>
                </a:ln>
                <a:solidFill>
                  <a:srgbClr val="FF0000"/>
                </a:solidFill>
                <a:effectLst/>
                <a:uLnTx/>
                <a:uFillTx/>
                <a:latin typeface="SVN-Janelotus" panose="02000600000000000000" pitchFamily="50" charset="0"/>
                <a:ea typeface="+mn-ea"/>
                <a:cs typeface="+mn-cs"/>
              </a:rPr>
              <a:t>Tổng</a:t>
            </a:r>
            <a:r>
              <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rPr>
              <a:t> </a:t>
            </a:r>
            <a:r>
              <a:rPr kumimoji="0" lang="en-US" sz="8000" b="1" i="0" u="none" strike="noStrike" kern="1200" cap="none" spc="0" normalizeH="0" baseline="0" noProof="0" dirty="0" err="1">
                <a:ln>
                  <a:noFill/>
                </a:ln>
                <a:solidFill>
                  <a:srgbClr val="FF0000"/>
                </a:solidFill>
                <a:effectLst/>
                <a:uLnTx/>
                <a:uFillTx/>
                <a:latin typeface="SVN-Janelotus" panose="02000600000000000000" pitchFamily="50" charset="0"/>
                <a:ea typeface="+mn-ea"/>
                <a:cs typeface="+mn-cs"/>
              </a:rPr>
              <a:t>kết</a:t>
            </a:r>
            <a:endParaRPr kumimoji="0" lang="en-US" sz="8000" b="1" i="0" u="none" strike="noStrike" kern="1200" cap="none" spc="0" normalizeH="0" baseline="0" noProof="0" dirty="0">
              <a:ln>
                <a:noFill/>
              </a:ln>
              <a:solidFill>
                <a:srgbClr val="FF0000"/>
              </a:solidFill>
              <a:effectLst/>
              <a:uLnTx/>
              <a:uFillTx/>
              <a:latin typeface="SVN-Janelotus" panose="02000600000000000000" pitchFamily="50" charset="0"/>
              <a:ea typeface="+mn-ea"/>
              <a:cs typeface="+mn-cs"/>
            </a:endParaRPr>
          </a:p>
        </p:txBody>
      </p:sp>
      <p:pic>
        <p:nvPicPr>
          <p:cNvPr id="5" name="Picture 4">
            <a:extLst>
              <a:ext uri="{FF2B5EF4-FFF2-40B4-BE49-F238E27FC236}">
                <a16:creationId xmlns:a16="http://schemas.microsoft.com/office/drawing/2014/main" id="{0D25C0D9-021E-1C7B-25C8-5B5858416040}"/>
              </a:ext>
            </a:extLst>
          </p:cNvPr>
          <p:cNvPicPr>
            <a:picLocks noChangeAspect="1"/>
          </p:cNvPicPr>
          <p:nvPr/>
        </p:nvPicPr>
        <p:blipFill>
          <a:blip r:embed="rId3"/>
          <a:stretch>
            <a:fillRect/>
          </a:stretch>
        </p:blipFill>
        <p:spPr>
          <a:xfrm>
            <a:off x="740206" y="1909227"/>
            <a:ext cx="2749759" cy="26163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3208370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group of pink flowers&#10;&#10;Description automatically generated">
            <a:extLst>
              <a:ext uri="{FF2B5EF4-FFF2-40B4-BE49-F238E27FC236}">
                <a16:creationId xmlns:a16="http://schemas.microsoft.com/office/drawing/2014/main" id="{B02AE8B7-AB4A-E17B-48A7-E804A9F2C9B1}"/>
              </a:ext>
            </a:extLst>
          </p:cNvPr>
          <p:cNvPicPr>
            <a:picLocks noChangeAspect="1"/>
          </p:cNvPicPr>
          <p:nvPr/>
        </p:nvPicPr>
        <p:blipFill rotWithShape="1">
          <a:blip r:embed="rId2"/>
          <a:srcRect r="-3" b="-3"/>
          <a:stretch/>
        </p:blipFill>
        <p:spPr>
          <a:xfrm>
            <a:off x="384659" y="547600"/>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2B0B7C7-5BBB-3227-E121-A37E518D5B67}"/>
              </a:ext>
            </a:extLst>
          </p:cNvPr>
          <p:cNvPicPr>
            <a:picLocks noChangeAspect="1"/>
          </p:cNvPicPr>
          <p:nvPr/>
        </p:nvPicPr>
        <p:blipFill>
          <a:blip r:embed="rId3"/>
          <a:stretch>
            <a:fillRect/>
          </a:stretch>
        </p:blipFill>
        <p:spPr>
          <a:xfrm>
            <a:off x="5945494" y="1966711"/>
            <a:ext cx="5034831" cy="3238729"/>
          </a:xfrm>
          <a:prstGeom prst="rect">
            <a:avLst/>
          </a:prstGeom>
        </p:spPr>
      </p:pic>
      <p:sp>
        <p:nvSpPr>
          <p:cNvPr id="4" name="TextBox 3">
            <a:extLst>
              <a:ext uri="{FF2B5EF4-FFF2-40B4-BE49-F238E27FC236}">
                <a16:creationId xmlns:a16="http://schemas.microsoft.com/office/drawing/2014/main" id="{7A72D714-BC5C-1518-651C-FC6B8D3D7C7B}"/>
              </a:ext>
            </a:extLst>
          </p:cNvPr>
          <p:cNvSpPr txBox="1"/>
          <p:nvPr/>
        </p:nvSpPr>
        <p:spPr>
          <a:xfrm>
            <a:off x="6534771" y="2601346"/>
            <a:ext cx="4094362" cy="1323439"/>
          </a:xfrm>
          <a:prstGeom prst="rect">
            <a:avLst/>
          </a:prstGeom>
          <a:noFill/>
        </p:spPr>
        <p:txBody>
          <a:bodyPr wrap="square">
            <a:spAutoFit/>
          </a:bodyPr>
          <a:lstStyle/>
          <a:p>
            <a:r>
              <a:rPr lang="en-US" sz="4000" u="sng" spc="-5" dirty="0">
                <a:solidFill>
                  <a:srgbClr val="0000FF"/>
                </a:solidFill>
                <a:effectLst/>
                <a:latin typeface="Times New Roman" panose="02020603050405020304" pitchFamily="18" charset="0"/>
                <a:ea typeface="Calibri" panose="020F0502020204030204" pitchFamily="34" charset="0"/>
                <a:hlinkClick r:id="rId4"/>
              </a:rPr>
              <a:t>https://youtu.be/Zp0H2AqsxC0</a:t>
            </a:r>
            <a:endParaRPr lang="en-US" sz="4000" dirty="0"/>
          </a:p>
        </p:txBody>
      </p:sp>
      <p:sp>
        <p:nvSpPr>
          <p:cNvPr id="5" name="TextBox 20">
            <a:extLst>
              <a:ext uri="{FF2B5EF4-FFF2-40B4-BE49-F238E27FC236}">
                <a16:creationId xmlns:a16="http://schemas.microsoft.com/office/drawing/2014/main" id="{6722A61C-59EF-0B85-1CA6-51ED30F3234F}"/>
              </a:ext>
            </a:extLst>
          </p:cNvPr>
          <p:cNvSpPr txBox="1"/>
          <p:nvPr/>
        </p:nvSpPr>
        <p:spPr>
          <a:xfrm>
            <a:off x="6383843" y="875194"/>
            <a:ext cx="4803201" cy="1091517"/>
          </a:xfrm>
          <a:prstGeom prst="rect">
            <a:avLst/>
          </a:prstGeom>
        </p:spPr>
        <p:txBody>
          <a:bodyPr wrap="square" lIns="0" tIns="0" rIns="0" bIns="0" rtlCol="0" anchor="t">
            <a:spAutoFit/>
          </a:bodyPr>
          <a:lstStyle/>
          <a:p>
            <a:pPr defTabSz="609630">
              <a:lnSpc>
                <a:spcPts val="6660"/>
              </a:lnSpc>
              <a:spcBef>
                <a:spcPct val="0"/>
              </a:spcBef>
            </a:pPr>
            <a:r>
              <a:rPr lang="en-US" sz="13267" dirty="0" err="1">
                <a:solidFill>
                  <a:srgbClr val="FF0000"/>
                </a:solidFill>
                <a:latin typeface="MTD Acryle Script Personal Use" pitchFamily="50" charset="0"/>
              </a:rPr>
              <a:t>Xem</a:t>
            </a:r>
            <a:r>
              <a:rPr lang="en-US" sz="13267" dirty="0">
                <a:solidFill>
                  <a:srgbClr val="FF0000"/>
                </a:solidFill>
                <a:latin typeface="MTD Acryle Script Personal Use" pitchFamily="50" charset="0"/>
              </a:rPr>
              <a:t> video</a:t>
            </a:r>
          </a:p>
        </p:txBody>
      </p:sp>
      <p:sp>
        <p:nvSpPr>
          <p:cNvPr id="10" name="TextBox 9">
            <a:extLst>
              <a:ext uri="{FF2B5EF4-FFF2-40B4-BE49-F238E27FC236}">
                <a16:creationId xmlns:a16="http://schemas.microsoft.com/office/drawing/2014/main" id="{F49DD441-7FDF-2974-BEB2-193015F7F8EE}"/>
              </a:ext>
            </a:extLst>
          </p:cNvPr>
          <p:cNvSpPr txBox="1"/>
          <p:nvPr/>
        </p:nvSpPr>
        <p:spPr>
          <a:xfrm>
            <a:off x="5510362" y="5348899"/>
            <a:ext cx="5983756" cy="1077218"/>
          </a:xfrm>
          <a:prstGeom prst="rect">
            <a:avLst/>
          </a:prstGeom>
          <a:noFill/>
        </p:spPr>
        <p:txBody>
          <a:bodyPr wrap="square">
            <a:spAutoFit/>
          </a:bodyPr>
          <a:lstStyle/>
          <a:p>
            <a:pPr marL="134620" marR="2540" algn="just">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x-none" sz="3200" i="1" dirty="0">
                <a:effectLst/>
                <a:latin typeface="Times New Roman" panose="02020603050405020304" pitchFamily="18" charset="0"/>
                <a:ea typeface="Times New Roman" panose="02020603050405020304" pitchFamily="18" charset="0"/>
                <a:cs typeface="Times New Roman" panose="02020603050405020304" pitchFamily="18" charset="0"/>
              </a:rPr>
              <a:t> Cảm </a:t>
            </a:r>
            <a:r>
              <a:rPr lang="x-none" sz="3200" i="1" spc="-5" dirty="0">
                <a:effectLst/>
                <a:latin typeface="Times New Roman" panose="02020603050405020304" pitchFamily="18" charset="0"/>
                <a:ea typeface="Times New Roman" panose="02020603050405020304" pitchFamily="18" charset="0"/>
                <a:cs typeface="Times New Roman" panose="02020603050405020304" pitchFamily="18" charset="0"/>
              </a:rPr>
              <a:t>nghĩ của</a:t>
            </a:r>
            <a:r>
              <a:rPr lang="x-none" sz="3200" i="1" dirty="0">
                <a:effectLst/>
                <a:latin typeface="Times New Roman" panose="02020603050405020304" pitchFamily="18" charset="0"/>
                <a:ea typeface="Times New Roman" panose="02020603050405020304" pitchFamily="18" charset="0"/>
                <a:cs typeface="Times New Roman" panose="02020603050405020304" pitchFamily="18" charset="0"/>
              </a:rPr>
              <a:t> em về </a:t>
            </a:r>
            <a:r>
              <a:rPr lang="x-none" sz="3200" i="1" spc="-5" dirty="0">
                <a:effectLst/>
                <a:latin typeface="Times New Roman" panose="02020603050405020304" pitchFamily="18" charset="0"/>
                <a:ea typeface="Times New Roman" panose="02020603050405020304" pitchFamily="18" charset="0"/>
                <a:cs typeface="Times New Roman" panose="02020603050405020304" pitchFamily="18" charset="0"/>
              </a:rPr>
              <a:t>những hình ảnh</a:t>
            </a:r>
            <a:r>
              <a:rPr lang="en-US" sz="3200" i="1"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spc="-5"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spc="-5"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x-none" sz="3200" i="1" spc="-5" dirty="0">
                <a:effectLst/>
                <a:latin typeface="Times New Roman" panose="02020603050405020304" pitchFamily="18" charset="0"/>
                <a:ea typeface="Times New Roman" panose="02020603050405020304" pitchFamily="18" charset="0"/>
                <a:cs typeface="Times New Roman" panose="02020603050405020304" pitchFamily="18" charset="0"/>
              </a:rPr>
              <a:t>trong đoạn </a:t>
            </a:r>
            <a:r>
              <a:rPr lang="en-US" sz="3200" i="1" spc="-10" dirty="0">
                <a:effectLst/>
                <a:latin typeface="Times New Roman" panose="02020603050405020304" pitchFamily="18" charset="0"/>
                <a:ea typeface="Times New Roman" panose="02020603050405020304" pitchFamily="18" charset="0"/>
                <a:cs typeface="Times New Roman" panose="02020603050405020304" pitchFamily="18" charset="0"/>
              </a:rPr>
              <a:t>video</a:t>
            </a:r>
            <a:r>
              <a:rPr lang="x-none"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19060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2"/>
          <a:stretch>
            <a:fillRect/>
          </a:stretch>
        </p:blipFill>
        <p:spPr>
          <a:xfrm>
            <a:off x="10704649" y="-1412638"/>
            <a:ext cx="2544545" cy="2554676"/>
          </a:xfrm>
          <a:prstGeom prst="rect">
            <a:avLst/>
          </a:prstGeom>
        </p:spPr>
      </p:pic>
      <p:pic>
        <p:nvPicPr>
          <p:cNvPr id="6" name="Picture 5">
            <a:extLst>
              <a:ext uri="{FF2B5EF4-FFF2-40B4-BE49-F238E27FC236}">
                <a16:creationId xmlns:a16="http://schemas.microsoft.com/office/drawing/2014/main" id="{F1FCA06E-9E64-3115-51BC-F9549C303868}"/>
              </a:ext>
            </a:extLst>
          </p:cNvPr>
          <p:cNvPicPr>
            <a:picLocks noChangeAspect="1"/>
          </p:cNvPicPr>
          <p:nvPr/>
        </p:nvPicPr>
        <p:blipFill>
          <a:blip r:embed="rId3"/>
          <a:stretch>
            <a:fillRect/>
          </a:stretch>
        </p:blipFill>
        <p:spPr>
          <a:xfrm>
            <a:off x="1030197" y="6336852"/>
            <a:ext cx="1814603" cy="453651"/>
          </a:xfrm>
          <a:prstGeom prst="rect">
            <a:avLst/>
          </a:prstGeom>
        </p:spPr>
      </p:pic>
      <p:sp>
        <p:nvSpPr>
          <p:cNvPr id="7" name="Freeform 18">
            <a:extLst>
              <a:ext uri="{FF2B5EF4-FFF2-40B4-BE49-F238E27FC236}">
                <a16:creationId xmlns:a16="http://schemas.microsoft.com/office/drawing/2014/main" id="{0C1E02D4-EC46-9D4C-236F-2C99157A4987}"/>
              </a:ext>
            </a:extLst>
          </p:cNvPr>
          <p:cNvSpPr/>
          <p:nvPr/>
        </p:nvSpPr>
        <p:spPr>
          <a:xfrm rot="18491923">
            <a:off x="10303863" y="5639562"/>
            <a:ext cx="2179575" cy="1217674"/>
          </a:xfrm>
          <a:custGeom>
            <a:avLst/>
            <a:gdLst/>
            <a:ahLst/>
            <a:cxnLst/>
            <a:rect l="l" t="t" r="r" b="b"/>
            <a:pathLst>
              <a:path w="4693112" h="2733738">
                <a:moveTo>
                  <a:pt x="0" y="0"/>
                </a:moveTo>
                <a:lnTo>
                  <a:pt x="4693112" y="0"/>
                </a:lnTo>
                <a:lnTo>
                  <a:pt x="4693112" y="2733738"/>
                </a:lnTo>
                <a:lnTo>
                  <a:pt x="0" y="2733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CC60EDFB-2F45-DA67-E160-E1925D6B261E}"/>
              </a:ext>
            </a:extLst>
          </p:cNvPr>
          <p:cNvSpPr/>
          <p:nvPr/>
        </p:nvSpPr>
        <p:spPr>
          <a:xfrm>
            <a:off x="423044" y="235466"/>
            <a:ext cx="3028907" cy="1586467"/>
          </a:xfrm>
          <a:custGeom>
            <a:avLst/>
            <a:gdLst/>
            <a:ahLst/>
            <a:cxnLst/>
            <a:rect l="l" t="t" r="r" b="b"/>
            <a:pathLst>
              <a:path w="3997234" h="4114800">
                <a:moveTo>
                  <a:pt x="0" y="0"/>
                </a:moveTo>
                <a:lnTo>
                  <a:pt x="3997234" y="0"/>
                </a:lnTo>
                <a:lnTo>
                  <a:pt x="39972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94DE2DF9-CBF1-277C-578D-CC41B5DD2309}"/>
              </a:ext>
            </a:extLst>
          </p:cNvPr>
          <p:cNvSpPr txBox="1"/>
          <p:nvPr/>
        </p:nvSpPr>
        <p:spPr>
          <a:xfrm>
            <a:off x="660400" y="401054"/>
            <a:ext cx="5713506" cy="1085362"/>
          </a:xfrm>
          <a:prstGeom prst="rect">
            <a:avLst/>
          </a:prstGeom>
          <a:noFill/>
        </p:spPr>
        <p:txBody>
          <a:bodyPr wrap="square">
            <a:spAutoFit/>
          </a:bodyPr>
          <a:lstStyle/>
          <a:p>
            <a:pPr algn="just">
              <a:lnSpc>
                <a:spcPct val="130000"/>
              </a:lnSpc>
              <a:spcAft>
                <a:spcPts val="800"/>
              </a:spcAft>
            </a:pPr>
            <a:r>
              <a:rPr lang="en-US" sz="5400" b="1"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1. </a:t>
            </a:r>
            <a:r>
              <a:rPr lang="en-US" sz="5400" b="1" dirty="0" err="1">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Nghệ</a:t>
            </a:r>
            <a:r>
              <a:rPr lang="en-US" sz="5400" b="1"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 </a:t>
            </a:r>
            <a:r>
              <a:rPr lang="en-US" sz="5400" b="1" dirty="0" err="1">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rPr>
              <a:t>thuật</a:t>
            </a:r>
            <a:endParaRPr lang="en-US" sz="5400" dirty="0">
              <a:solidFill>
                <a:srgbClr val="FF0000"/>
              </a:solidFill>
              <a:effectLst/>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CA139B6-5384-6BFF-A6ED-1B550977FAFD}"/>
              </a:ext>
            </a:extLst>
          </p:cNvPr>
          <p:cNvSpPr txBox="1"/>
          <p:nvPr/>
        </p:nvSpPr>
        <p:spPr>
          <a:xfrm>
            <a:off x="996736" y="1821933"/>
            <a:ext cx="8290434" cy="1948995"/>
          </a:xfrm>
          <a:prstGeom prst="rect">
            <a:avLst/>
          </a:prstGeom>
          <a:noFill/>
        </p:spPr>
        <p:txBody>
          <a:bodyPr wrap="square">
            <a:spAutoFit/>
          </a:bodyPr>
          <a:lstStyle/>
          <a:p>
            <a:pPr algn="just">
              <a:lnSpc>
                <a:spcPct val="130000"/>
              </a:lnSpc>
              <a:spcAft>
                <a:spcPts val="800"/>
              </a:spcAft>
            </a:pP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súc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chặt</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chẽ</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2" name="Picture 11">
            <a:extLst>
              <a:ext uri="{FF2B5EF4-FFF2-40B4-BE49-F238E27FC236}">
                <a16:creationId xmlns:a16="http://schemas.microsoft.com/office/drawing/2014/main" id="{CE207159-0000-CE1F-27E2-61811B798A70}"/>
              </a:ext>
            </a:extLst>
          </p:cNvPr>
          <p:cNvPicPr>
            <a:picLocks noChangeAspect="1"/>
          </p:cNvPicPr>
          <p:nvPr/>
        </p:nvPicPr>
        <p:blipFill>
          <a:blip r:embed="rId8"/>
          <a:stretch>
            <a:fillRect/>
          </a:stretch>
        </p:blipFill>
        <p:spPr>
          <a:xfrm>
            <a:off x="1335995" y="1821933"/>
            <a:ext cx="568042" cy="591588"/>
          </a:xfrm>
          <a:prstGeom prst="rect">
            <a:avLst/>
          </a:prstGeom>
        </p:spPr>
      </p:pic>
      <p:sp>
        <p:nvSpPr>
          <p:cNvPr id="18" name="TextBox 17">
            <a:extLst>
              <a:ext uri="{FF2B5EF4-FFF2-40B4-BE49-F238E27FC236}">
                <a16:creationId xmlns:a16="http://schemas.microsoft.com/office/drawing/2014/main" id="{AF001ABD-49B9-E073-D825-0F4E2D414FEA}"/>
              </a:ext>
            </a:extLst>
          </p:cNvPr>
          <p:cNvSpPr txBox="1"/>
          <p:nvPr/>
        </p:nvSpPr>
        <p:spPr>
          <a:xfrm>
            <a:off x="996736" y="3945678"/>
            <a:ext cx="9259434" cy="1308820"/>
          </a:xfrm>
          <a:prstGeom prst="rect">
            <a:avLst/>
          </a:prstGeom>
          <a:noFill/>
        </p:spPr>
        <p:txBody>
          <a:bodyPr wrap="square">
            <a:spAutoFit/>
          </a:bodyPr>
          <a:lstStyle/>
          <a:p>
            <a:pPr algn="just">
              <a:lnSpc>
                <a:spcPct val="130000"/>
              </a:lnSpc>
              <a:spcAft>
                <a:spcPts val="800"/>
              </a:spcAft>
            </a:pP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885A088B-2949-EC39-3247-23CE570C112C}"/>
              </a:ext>
            </a:extLst>
          </p:cNvPr>
          <p:cNvPicPr>
            <a:picLocks noChangeAspect="1"/>
          </p:cNvPicPr>
          <p:nvPr/>
        </p:nvPicPr>
        <p:blipFill>
          <a:blip r:embed="rId8"/>
          <a:stretch>
            <a:fillRect/>
          </a:stretch>
        </p:blipFill>
        <p:spPr>
          <a:xfrm>
            <a:off x="1112697" y="3899127"/>
            <a:ext cx="568042" cy="591588"/>
          </a:xfrm>
          <a:prstGeom prst="rect">
            <a:avLst/>
          </a:prstGeom>
        </p:spPr>
      </p:pic>
      <p:pic>
        <p:nvPicPr>
          <p:cNvPr id="25" name="Picture 24">
            <a:extLst>
              <a:ext uri="{FF2B5EF4-FFF2-40B4-BE49-F238E27FC236}">
                <a16:creationId xmlns:a16="http://schemas.microsoft.com/office/drawing/2014/main" id="{5A72A110-2E54-37C3-AFF9-3C2609D5B3BC}"/>
              </a:ext>
            </a:extLst>
          </p:cNvPr>
          <p:cNvPicPr>
            <a:picLocks noChangeAspect="1"/>
          </p:cNvPicPr>
          <p:nvPr/>
        </p:nvPicPr>
        <p:blipFill>
          <a:blip r:embed="rId9"/>
          <a:stretch>
            <a:fillRect/>
          </a:stretch>
        </p:blipFill>
        <p:spPr>
          <a:xfrm>
            <a:off x="9047719" y="-65529"/>
            <a:ext cx="3144281" cy="3144281"/>
          </a:xfrm>
          <a:prstGeom prst="rect">
            <a:avLst/>
          </a:prstGeom>
        </p:spPr>
      </p:pic>
    </p:spTree>
    <p:extLst>
      <p:ext uri="{BB962C8B-B14F-4D97-AF65-F5344CB8AC3E}">
        <p14:creationId xmlns:p14="http://schemas.microsoft.com/office/powerpoint/2010/main" val="27096185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2"/>
          <a:stretch>
            <a:fillRect/>
          </a:stretch>
        </p:blipFill>
        <p:spPr>
          <a:xfrm>
            <a:off x="10704649" y="-1412638"/>
            <a:ext cx="2544545" cy="2554676"/>
          </a:xfrm>
          <a:prstGeom prst="rect">
            <a:avLst/>
          </a:prstGeom>
        </p:spPr>
      </p:pic>
      <p:pic>
        <p:nvPicPr>
          <p:cNvPr id="6" name="Picture 5">
            <a:extLst>
              <a:ext uri="{FF2B5EF4-FFF2-40B4-BE49-F238E27FC236}">
                <a16:creationId xmlns:a16="http://schemas.microsoft.com/office/drawing/2014/main" id="{F1FCA06E-9E64-3115-51BC-F9549C303868}"/>
              </a:ext>
            </a:extLst>
          </p:cNvPr>
          <p:cNvPicPr>
            <a:picLocks noChangeAspect="1"/>
          </p:cNvPicPr>
          <p:nvPr/>
        </p:nvPicPr>
        <p:blipFill>
          <a:blip r:embed="rId3"/>
          <a:stretch>
            <a:fillRect/>
          </a:stretch>
        </p:blipFill>
        <p:spPr>
          <a:xfrm>
            <a:off x="1030197" y="6336852"/>
            <a:ext cx="1814603" cy="453651"/>
          </a:xfrm>
          <a:prstGeom prst="rect">
            <a:avLst/>
          </a:prstGeom>
        </p:spPr>
      </p:pic>
      <p:sp>
        <p:nvSpPr>
          <p:cNvPr id="7" name="Freeform 18">
            <a:extLst>
              <a:ext uri="{FF2B5EF4-FFF2-40B4-BE49-F238E27FC236}">
                <a16:creationId xmlns:a16="http://schemas.microsoft.com/office/drawing/2014/main" id="{0C1E02D4-EC46-9D4C-236F-2C99157A4987}"/>
              </a:ext>
            </a:extLst>
          </p:cNvPr>
          <p:cNvSpPr/>
          <p:nvPr/>
        </p:nvSpPr>
        <p:spPr>
          <a:xfrm rot="18491923">
            <a:off x="10303863" y="5639562"/>
            <a:ext cx="2179575" cy="1217674"/>
          </a:xfrm>
          <a:custGeom>
            <a:avLst/>
            <a:gdLst/>
            <a:ahLst/>
            <a:cxnLst/>
            <a:rect l="l" t="t" r="r" b="b"/>
            <a:pathLst>
              <a:path w="4693112" h="2733738">
                <a:moveTo>
                  <a:pt x="0" y="0"/>
                </a:moveTo>
                <a:lnTo>
                  <a:pt x="4693112" y="0"/>
                </a:lnTo>
                <a:lnTo>
                  <a:pt x="4693112" y="2733738"/>
                </a:lnTo>
                <a:lnTo>
                  <a:pt x="0" y="2733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CC60EDFB-2F45-DA67-E160-E1925D6B261E}"/>
              </a:ext>
            </a:extLst>
          </p:cNvPr>
          <p:cNvSpPr/>
          <p:nvPr/>
        </p:nvSpPr>
        <p:spPr>
          <a:xfrm>
            <a:off x="423044" y="235466"/>
            <a:ext cx="3028907" cy="1586467"/>
          </a:xfrm>
          <a:custGeom>
            <a:avLst/>
            <a:gdLst/>
            <a:ahLst/>
            <a:cxnLst/>
            <a:rect l="l" t="t" r="r" b="b"/>
            <a:pathLst>
              <a:path w="3997234" h="4114800">
                <a:moveTo>
                  <a:pt x="0" y="0"/>
                </a:moveTo>
                <a:lnTo>
                  <a:pt x="3997234" y="0"/>
                </a:lnTo>
                <a:lnTo>
                  <a:pt x="39972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94DE2DF9-CBF1-277C-578D-CC41B5DD2309}"/>
              </a:ext>
            </a:extLst>
          </p:cNvPr>
          <p:cNvSpPr txBox="1"/>
          <p:nvPr/>
        </p:nvSpPr>
        <p:spPr>
          <a:xfrm>
            <a:off x="834571" y="460445"/>
            <a:ext cx="6193758" cy="108536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800"/>
              </a:spcAft>
              <a:buClrTx/>
              <a:buSzTx/>
              <a:buFontTx/>
              <a:buNone/>
              <a:tabLst/>
              <a:defRPr/>
            </a:pPr>
            <a:r>
              <a:rPr lang="en-US" sz="5400" b="1" dirty="0">
                <a:solidFill>
                  <a:srgbClr val="FF0000"/>
                </a:solidFill>
                <a:latin typeface="SVN-Rosellinda Alyamore" panose="02000500000000000000" pitchFamily="50" charset="0"/>
                <a:ea typeface="Calibri" panose="020F0502020204030204" pitchFamily="34" charset="0"/>
                <a:cs typeface="Times New Roman" panose="02020603050405020304" pitchFamily="18" charset="0"/>
              </a:rPr>
              <a:t>2</a:t>
            </a:r>
            <a:r>
              <a:rPr kumimoji="0" lang="en-US" sz="5400" b="1" i="0" u="none" strike="noStrike" kern="1200" cap="none" spc="0" normalizeH="0" baseline="0" noProof="0" dirty="0">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Nội</a:t>
            </a:r>
            <a:r>
              <a:rPr kumimoji="0" lang="en-US" sz="5400" b="1" i="0" u="none" strike="noStrike" kern="1200" cap="none" spc="0" normalizeH="0" baseline="0" noProof="0" dirty="0">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37BFD34-97AD-38D6-EE23-5554E71DCA35}"/>
              </a:ext>
            </a:extLst>
          </p:cNvPr>
          <p:cNvSpPr txBox="1"/>
          <p:nvPr/>
        </p:nvSpPr>
        <p:spPr>
          <a:xfrm>
            <a:off x="660400" y="2282848"/>
            <a:ext cx="7363417" cy="1948995"/>
          </a:xfrm>
          <a:prstGeom prst="rect">
            <a:avLst/>
          </a:prstGeom>
          <a:noFill/>
        </p:spPr>
        <p:txBody>
          <a:bodyPr wrap="square">
            <a:spAutoFit/>
          </a:bodyPr>
          <a:lstStyle/>
          <a:p>
            <a:pPr algn="just">
              <a:lnSpc>
                <a:spcPct val="130000"/>
              </a:lnSpc>
              <a:spcAft>
                <a:spcPts val="800"/>
              </a:spcAft>
            </a:pP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nồng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nàn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6" name="TextBox 15">
            <a:extLst>
              <a:ext uri="{FF2B5EF4-FFF2-40B4-BE49-F238E27FC236}">
                <a16:creationId xmlns:a16="http://schemas.microsoft.com/office/drawing/2014/main" id="{8D9A9550-D9B4-2E42-6487-01F5FD37A0D1}"/>
              </a:ext>
            </a:extLst>
          </p:cNvPr>
          <p:cNvSpPr txBox="1"/>
          <p:nvPr/>
        </p:nvSpPr>
        <p:spPr>
          <a:xfrm>
            <a:off x="660400" y="4537894"/>
            <a:ext cx="7975760" cy="1308820"/>
          </a:xfrm>
          <a:prstGeom prst="rect">
            <a:avLst/>
          </a:prstGeom>
          <a:noFill/>
        </p:spPr>
        <p:txBody>
          <a:bodyPr wrap="square">
            <a:spAutoFit/>
          </a:bodyPr>
          <a:lstStyle/>
          <a:p>
            <a:pPr algn="just">
              <a:lnSpc>
                <a:spcPct val="130000"/>
              </a:lnSpc>
              <a:spcAft>
                <a:spcPts val="800"/>
              </a:spcAft>
            </a:pP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9C86D923-68C4-4836-FB49-CDA256B2A246}"/>
              </a:ext>
            </a:extLst>
          </p:cNvPr>
          <p:cNvPicPr>
            <a:picLocks noChangeAspect="1"/>
          </p:cNvPicPr>
          <p:nvPr/>
        </p:nvPicPr>
        <p:blipFill>
          <a:blip r:embed="rId8"/>
          <a:stretch>
            <a:fillRect/>
          </a:stretch>
        </p:blipFill>
        <p:spPr>
          <a:xfrm>
            <a:off x="834571" y="2334112"/>
            <a:ext cx="703525" cy="703525"/>
          </a:xfrm>
          <a:prstGeom prst="rect">
            <a:avLst/>
          </a:prstGeom>
        </p:spPr>
      </p:pic>
      <p:pic>
        <p:nvPicPr>
          <p:cNvPr id="18" name="Picture 17">
            <a:extLst>
              <a:ext uri="{FF2B5EF4-FFF2-40B4-BE49-F238E27FC236}">
                <a16:creationId xmlns:a16="http://schemas.microsoft.com/office/drawing/2014/main" id="{E74362A7-21BD-ADE2-3D50-DC494CE8F5B8}"/>
              </a:ext>
            </a:extLst>
          </p:cNvPr>
          <p:cNvPicPr>
            <a:picLocks noChangeAspect="1"/>
          </p:cNvPicPr>
          <p:nvPr/>
        </p:nvPicPr>
        <p:blipFill>
          <a:blip r:embed="rId8"/>
          <a:stretch>
            <a:fillRect/>
          </a:stretch>
        </p:blipFill>
        <p:spPr>
          <a:xfrm>
            <a:off x="834571" y="4537894"/>
            <a:ext cx="703525" cy="703525"/>
          </a:xfrm>
          <a:prstGeom prst="rect">
            <a:avLst/>
          </a:prstGeom>
        </p:spPr>
      </p:pic>
      <p:pic>
        <p:nvPicPr>
          <p:cNvPr id="19" name="Picture 18">
            <a:extLst>
              <a:ext uri="{FF2B5EF4-FFF2-40B4-BE49-F238E27FC236}">
                <a16:creationId xmlns:a16="http://schemas.microsoft.com/office/drawing/2014/main" id="{05434A41-03E6-64DE-F03B-20D23224124F}"/>
              </a:ext>
            </a:extLst>
          </p:cNvPr>
          <p:cNvPicPr>
            <a:picLocks noChangeAspect="1"/>
          </p:cNvPicPr>
          <p:nvPr/>
        </p:nvPicPr>
        <p:blipFill>
          <a:blip r:embed="rId9"/>
          <a:stretch>
            <a:fillRect/>
          </a:stretch>
        </p:blipFill>
        <p:spPr>
          <a:xfrm>
            <a:off x="8435344" y="-56807"/>
            <a:ext cx="3737172" cy="5249111"/>
          </a:xfrm>
          <a:prstGeom prst="rect">
            <a:avLst/>
          </a:prstGeom>
        </p:spPr>
      </p:pic>
    </p:spTree>
    <p:extLst>
      <p:ext uri="{BB962C8B-B14F-4D97-AF65-F5344CB8AC3E}">
        <p14:creationId xmlns:p14="http://schemas.microsoft.com/office/powerpoint/2010/main" val="278299956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CF0B16-7E24-B2B3-7BB9-F4903A66B44D}"/>
              </a:ext>
            </a:extLst>
          </p:cNvPr>
          <p:cNvPicPr>
            <a:picLocks noChangeAspect="1"/>
          </p:cNvPicPr>
          <p:nvPr/>
        </p:nvPicPr>
        <p:blipFill rotWithShape="1">
          <a:blip r:embed="rId2">
            <a:alphaModFix amt="40000"/>
          </a:blip>
          <a:srcRect l="22474" r="8215"/>
          <a:stretch/>
        </p:blipFill>
        <p:spPr>
          <a:xfrm>
            <a:off x="-170" y="10"/>
            <a:ext cx="8450317" cy="6857990"/>
          </a:xfrm>
          <a:prstGeom prst="rect">
            <a:avLst/>
          </a:prstGeom>
          <a:blipFill>
            <a:blip r:embed="rId3"/>
            <a:tile tx="0" ty="0" sx="100000" sy="100000" flip="none" algn="tl"/>
          </a:blipFill>
        </p:spPr>
      </p:pic>
      <p:sp>
        <p:nvSpPr>
          <p:cNvPr id="8" name="TextBox 7">
            <a:extLst>
              <a:ext uri="{FF2B5EF4-FFF2-40B4-BE49-F238E27FC236}">
                <a16:creationId xmlns:a16="http://schemas.microsoft.com/office/drawing/2014/main" id="{1F1EFEAE-5B41-569F-6DCB-06E7756A5E52}"/>
              </a:ext>
            </a:extLst>
          </p:cNvPr>
          <p:cNvSpPr txBox="1"/>
          <p:nvPr/>
        </p:nvSpPr>
        <p:spPr>
          <a:xfrm>
            <a:off x="802622" y="1028701"/>
            <a:ext cx="4620584" cy="1355912"/>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000" b="1" i="0" u="none" strike="noStrike" kern="1200" cap="none" spc="0" normalizeH="0" baseline="0" noProof="0" dirty="0" err="1">
                <a:ln>
                  <a:noFill/>
                </a:ln>
                <a:solidFill>
                  <a:srgbClr val="FF0000"/>
                </a:solidFill>
                <a:effectLst/>
                <a:uLnTx/>
                <a:uFillTx/>
                <a:latin typeface="SVN-Rosellinda Alyamore" panose="02000500000000000000" pitchFamily="50" charset="0"/>
                <a:ea typeface="+mj-ea"/>
                <a:cs typeface="+mj-cs"/>
              </a:rPr>
              <a:t>Luyện</a:t>
            </a:r>
            <a:r>
              <a:rPr kumimoji="0" lang="en-US" sz="6000" b="1" i="0" u="none" strike="noStrike" kern="1200" cap="none" spc="0" normalizeH="0" baseline="0" noProof="0" dirty="0">
                <a:ln>
                  <a:noFill/>
                </a:ln>
                <a:solidFill>
                  <a:srgbClr val="FF0000"/>
                </a:solidFill>
                <a:effectLst/>
                <a:uLnTx/>
                <a:uFillTx/>
                <a:latin typeface="SVN-Rosellinda Alyamore" panose="02000500000000000000" pitchFamily="50" charset="0"/>
                <a:ea typeface="+mj-ea"/>
                <a:cs typeface="+mj-cs"/>
              </a:rPr>
              <a:t> </a:t>
            </a:r>
            <a:r>
              <a:rPr kumimoji="0" lang="en-US" sz="6000" b="1" i="0" u="none" strike="noStrike" kern="1200" cap="none" spc="0" normalizeH="0" baseline="0" noProof="0" dirty="0" err="1">
                <a:ln>
                  <a:noFill/>
                </a:ln>
                <a:solidFill>
                  <a:srgbClr val="FF0000"/>
                </a:solidFill>
                <a:effectLst/>
                <a:uLnTx/>
                <a:uFillTx/>
                <a:latin typeface="SVN-Rosellinda Alyamore" panose="02000500000000000000" pitchFamily="50" charset="0"/>
                <a:ea typeface="+mj-ea"/>
                <a:cs typeface="+mj-cs"/>
              </a:rPr>
              <a:t>tập</a:t>
            </a:r>
            <a:endParaRPr kumimoji="0" lang="en-US" sz="6000" b="1" i="0" u="none" strike="noStrike" kern="1200" cap="none" spc="0" normalizeH="0" baseline="0" noProof="0" dirty="0">
              <a:ln>
                <a:noFill/>
              </a:ln>
              <a:solidFill>
                <a:srgbClr val="FF0000"/>
              </a:solidFill>
              <a:effectLst/>
              <a:uLnTx/>
              <a:uFillTx/>
              <a:latin typeface="SVN-Rosellinda Alyamore" panose="02000500000000000000" pitchFamily="50" charset="0"/>
              <a:ea typeface="+mj-ea"/>
              <a:cs typeface="+mj-cs"/>
            </a:endParaRPr>
          </a:p>
        </p:txBody>
      </p:sp>
      <p:pic>
        <p:nvPicPr>
          <p:cNvPr id="3" name="Picture 2">
            <a:extLst>
              <a:ext uri="{FF2B5EF4-FFF2-40B4-BE49-F238E27FC236}">
                <a16:creationId xmlns:a16="http://schemas.microsoft.com/office/drawing/2014/main" id="{57C06B47-B2CB-C69D-6513-8E49FF68CC96}"/>
              </a:ext>
            </a:extLst>
          </p:cNvPr>
          <p:cNvPicPr>
            <a:picLocks noChangeAspect="1"/>
          </p:cNvPicPr>
          <p:nvPr/>
        </p:nvPicPr>
        <p:blipFill rotWithShape="1">
          <a:blip r:embed="rId4"/>
          <a:srcRect l="1836" r="11217"/>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2749553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pt-BR"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1: Bài văn tinh thần yêu nước của nhân dân ta được viết trong thời kỳ nào?</a:t>
            </a:r>
            <a:endPar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229824" y="2761408"/>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pt-BR" sz="4000">
                <a:solidFill>
                  <a:schemeClr val="bg1"/>
                </a:solidFill>
                <a:latin typeface="Times New Roman" panose="02020603050405020304" pitchFamily="18" charset="0"/>
                <a:ea typeface="Calibri" panose="020F0502020204030204" pitchFamily="34" charset="0"/>
              </a:rPr>
              <a:t>Thời kỳ kháng chiến chống Pháp</a:t>
            </a:r>
            <a:endParaRPr kumimoji="0" lang="en-US" sz="4000" i="0" u="none"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pt-BR" sz="4000">
                <a:latin typeface="Times New Roman" panose="02020603050405020304" pitchFamily="18" charset="0"/>
                <a:ea typeface="Calibri" panose="020F0502020204030204" pitchFamily="34" charset="0"/>
              </a:rPr>
              <a:t>Thời kỳ kháng chiến chống Mỹ</a:t>
            </a:r>
            <a:endParaRPr kumimoji="0" lang="en-US" sz="4000"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40" name="Rounded Rectangle 39"/>
          <p:cNvSpPr/>
          <p:nvPr/>
        </p:nvSpPr>
        <p:spPr>
          <a:xfrm>
            <a:off x="1150381" y="4791387"/>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pt-BR" sz="4000">
                <a:latin typeface="Times New Roman" panose="02020603050405020304" pitchFamily="18" charset="0"/>
                <a:ea typeface="Calibri" panose="020F0502020204030204" pitchFamily="34" charset="0"/>
                <a:cs typeface="Times New Roman" panose="02020603050405020304" pitchFamily="18" charset="0"/>
              </a:rPr>
              <a:t>Thời kỳ đất nước ta xây dựng CNXH ở miền Bắc</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pt-BR" sz="4000">
                <a:latin typeface="Times New Roman" panose="02020603050405020304" pitchFamily="18" charset="0"/>
                <a:ea typeface="Calibri" panose="020F0502020204030204" pitchFamily="34" charset="0"/>
                <a:cs typeface="Times New Roman" panose="02020603050405020304" pitchFamily="18" charset="0"/>
              </a:rPr>
              <a:t>Những năm đầu thế kỷ XX</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58263101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2: Cuộc kháng chiến chống Pháp của nhân dân ta diễn ra vào thời gian nào?</a:t>
            </a:r>
            <a:endPar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latin typeface="Times New Roman" panose="02020603050405020304" pitchFamily="18" charset="0"/>
                <a:ea typeface="Calibri" panose="020F0502020204030204" pitchFamily="34" charset="0"/>
              </a:rPr>
              <a:t>1930 – 1945</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Aft>
                <a:spcPts val="800"/>
              </a:spcAft>
              <a:tabLst>
                <a:tab pos="45720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1954 – 1975</a:t>
            </a: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1946 – 1954</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411190214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63" fill="hold" display="0">
                  <p:stCondLst>
                    <p:cond delay="indefinite"/>
                  </p:stCondLst>
                  <p:endCondLst>
                    <p:cond evt="onStopAudio" delay="0">
                      <p:tgtEl>
                        <p:sldTgt/>
                      </p:tgtEl>
                    </p:cond>
                  </p:endCondLst>
                </p:cTn>
                <p:tgtEl>
                  <p:spTgt spid="16"/>
                </p:tgtEl>
              </p:cMediaNode>
            </p:audio>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735" fill="hold"/>
                                        <p:tgtEl>
                                          <p:spTgt spid="18"/>
                                        </p:tgtEl>
                                      </p:cBhvr>
                                    </p:cmd>
                                  </p:childTnLst>
                                </p:cTn>
                              </p:par>
                              <p:par>
                                <p:cTn id="69" presetID="1" presetClass="entr"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xit" presetSubtype="0" fill="hold" grpId="0" nodeType="withEffect">
                                  <p:stCondLst>
                                    <p:cond delay="1000"/>
                                  </p:stCondLst>
                                  <p:childTnLst>
                                    <p:set>
                                      <p:cBhvr>
                                        <p:cTn id="72" dur="1" fill="hold">
                                          <p:stCondLst>
                                            <p:cond delay="0"/>
                                          </p:stCondLst>
                                        </p:cTn>
                                        <p:tgtEl>
                                          <p:spTgt spid="34"/>
                                        </p:tgtEl>
                                        <p:attrNameLst>
                                          <p:attrName>style.visibility</p:attrName>
                                        </p:attrNameLst>
                                      </p:cBhvr>
                                      <p:to>
                                        <p:strVal val="hidden"/>
                                      </p:to>
                                    </p:set>
                                  </p:childTnLst>
                                </p:cTn>
                              </p:par>
                              <p:par>
                                <p:cTn id="73" presetID="21" presetClass="entr" presetSubtype="1" fill="hold" grpId="16"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cTn>
                              </p:par>
                              <p:par>
                                <p:cTn id="76" presetID="1" presetClass="entr" presetSubtype="0" fill="hold" grpId="1" nodeType="withEffect">
                                  <p:stCondLst>
                                    <p:cond delay="100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xit" presetSubtype="0" fill="hold" grpId="0" nodeType="withEffect">
                                  <p:stCondLst>
                                    <p:cond delay="2000"/>
                                  </p:stCondLst>
                                  <p:childTnLst>
                                    <p:set>
                                      <p:cBhvr>
                                        <p:cTn id="79" dur="1" fill="hold">
                                          <p:stCondLst>
                                            <p:cond delay="0"/>
                                          </p:stCondLst>
                                        </p:cTn>
                                        <p:tgtEl>
                                          <p:spTgt spid="33"/>
                                        </p:tgtEl>
                                        <p:attrNameLst>
                                          <p:attrName>style.visibility</p:attrName>
                                        </p:attrNameLst>
                                      </p:cBhvr>
                                      <p:to>
                                        <p:strVal val="hidden"/>
                                      </p:to>
                                    </p:set>
                                  </p:childTnLst>
                                </p:cTn>
                              </p:par>
                              <p:par>
                                <p:cTn id="80" presetID="21" presetClass="entr" presetSubtype="1" fill="hold" grpId="1" nodeType="withEffect">
                                  <p:stCondLst>
                                    <p:cond delay="1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9" name="coin.wav"/>
                                        </p:tgtEl>
                                      </p:cMediaNode>
                                    </p:audio>
                                  </p:subTnLst>
                                </p:cTn>
                              </p:par>
                              <p:par>
                                <p:cTn id="83" presetID="1" presetClass="entr" presetSubtype="0" fill="hold" grpId="1" nodeType="withEffect">
                                  <p:stCondLst>
                                    <p:cond delay="200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xit" presetSubtype="0" fill="hold" grpId="0" nodeType="withEffect">
                                  <p:stCondLst>
                                    <p:cond delay="3000"/>
                                  </p:stCondLst>
                                  <p:childTnLst>
                                    <p:set>
                                      <p:cBhvr>
                                        <p:cTn id="86" dur="1" fill="hold">
                                          <p:stCondLst>
                                            <p:cond delay="0"/>
                                          </p:stCondLst>
                                        </p:cTn>
                                        <p:tgtEl>
                                          <p:spTgt spid="32"/>
                                        </p:tgtEl>
                                        <p:attrNameLst>
                                          <p:attrName>style.visibility</p:attrName>
                                        </p:attrNameLst>
                                      </p:cBhvr>
                                      <p:to>
                                        <p:strVal val="hidden"/>
                                      </p:to>
                                    </p:set>
                                  </p:childTnLst>
                                </p:cTn>
                              </p:par>
                              <p:par>
                                <p:cTn id="87" presetID="21" presetClass="entr" presetSubtype="1" fill="hold" grpId="3" nodeType="withEffect">
                                  <p:stCondLst>
                                    <p:cond delay="2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9" name="coin.wav"/>
                                        </p:tgtEl>
                                      </p:cMediaNode>
                                    </p:audio>
                                  </p:subTnLst>
                                </p:cTn>
                              </p:par>
                              <p:par>
                                <p:cTn id="90" presetID="1" presetClass="entr" presetSubtype="0" fill="hold" grpId="1" nodeType="withEffect">
                                  <p:stCondLst>
                                    <p:cond delay="300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xit" presetSubtype="0" fill="hold" grpId="0" nodeType="withEffect">
                                  <p:stCondLst>
                                    <p:cond delay="4000"/>
                                  </p:stCondLst>
                                  <p:childTnLst>
                                    <p:set>
                                      <p:cBhvr>
                                        <p:cTn id="93" dur="1" fill="hold">
                                          <p:stCondLst>
                                            <p:cond delay="0"/>
                                          </p:stCondLst>
                                        </p:cTn>
                                        <p:tgtEl>
                                          <p:spTgt spid="31"/>
                                        </p:tgtEl>
                                        <p:attrNameLst>
                                          <p:attrName>style.visibility</p:attrName>
                                        </p:attrNameLst>
                                      </p:cBhvr>
                                      <p:to>
                                        <p:strVal val="hidden"/>
                                      </p:to>
                                    </p:set>
                                  </p:childTnLst>
                                </p:cTn>
                              </p:par>
                              <p:par>
                                <p:cTn id="94" presetID="21" presetClass="entr" presetSubtype="1" fill="hold" grpId="4" nodeType="withEffect">
                                  <p:stCondLst>
                                    <p:cond delay="3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9" name="coin.wav"/>
                                        </p:tgtEl>
                                      </p:cMediaNode>
                                    </p:audio>
                                  </p:subTnLst>
                                </p:cTn>
                              </p:par>
                              <p:par>
                                <p:cTn id="97" presetID="1" presetClass="entr" presetSubtype="0" fill="hold" grpId="1" nodeType="withEffect">
                                  <p:stCondLst>
                                    <p:cond delay="400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xit" presetSubtype="0" fill="hold" grpId="0" nodeType="withEffect">
                                  <p:stCondLst>
                                    <p:cond delay="5000"/>
                                  </p:stCondLst>
                                  <p:childTnLst>
                                    <p:set>
                                      <p:cBhvr>
                                        <p:cTn id="100" dur="1" fill="hold">
                                          <p:stCondLst>
                                            <p:cond delay="0"/>
                                          </p:stCondLst>
                                        </p:cTn>
                                        <p:tgtEl>
                                          <p:spTgt spid="30"/>
                                        </p:tgtEl>
                                        <p:attrNameLst>
                                          <p:attrName>style.visibility</p:attrName>
                                        </p:attrNameLst>
                                      </p:cBhvr>
                                      <p:to>
                                        <p:strVal val="hidden"/>
                                      </p:to>
                                    </p:set>
                                  </p:childTnLst>
                                </p:cTn>
                              </p:par>
                              <p:par>
                                <p:cTn id="101" presetID="21" presetClass="entr" presetSubtype="1" fill="hold" grpId="5" nodeType="withEffect">
                                  <p:stCondLst>
                                    <p:cond delay="4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9" name="coin.wav"/>
                                        </p:tgtEl>
                                      </p:cMediaNode>
                                    </p:audio>
                                  </p:subTnLst>
                                </p:cTn>
                              </p:par>
                              <p:par>
                                <p:cTn id="104" presetID="1" presetClass="entr" presetSubtype="0" fill="hold" grpId="1" nodeType="withEffect">
                                  <p:stCondLst>
                                    <p:cond delay="5000"/>
                                  </p:stCondLst>
                                  <p:childTnLst>
                                    <p:set>
                                      <p:cBhvr>
                                        <p:cTn id="105" dur="1" fill="hold">
                                          <p:stCondLst>
                                            <p:cond delay="0"/>
                                          </p:stCondLst>
                                        </p:cTn>
                                        <p:tgtEl>
                                          <p:spTgt spid="29"/>
                                        </p:tgtEl>
                                        <p:attrNameLst>
                                          <p:attrName>style.visibility</p:attrName>
                                        </p:attrNameLst>
                                      </p:cBhvr>
                                      <p:to>
                                        <p:strVal val="visible"/>
                                      </p:to>
                                    </p:set>
                                  </p:childTnLst>
                                </p:cTn>
                              </p:par>
                              <p:par>
                                <p:cTn id="106" presetID="1" presetClass="exit" presetSubtype="0" fill="hold" grpId="0" nodeType="withEffect">
                                  <p:stCondLst>
                                    <p:cond delay="6000"/>
                                  </p:stCondLst>
                                  <p:childTnLst>
                                    <p:set>
                                      <p:cBhvr>
                                        <p:cTn id="107" dur="1" fill="hold">
                                          <p:stCondLst>
                                            <p:cond delay="0"/>
                                          </p:stCondLst>
                                        </p:cTn>
                                        <p:tgtEl>
                                          <p:spTgt spid="29"/>
                                        </p:tgtEl>
                                        <p:attrNameLst>
                                          <p:attrName>style.visibility</p:attrName>
                                        </p:attrNameLst>
                                      </p:cBhvr>
                                      <p:to>
                                        <p:strVal val="hidden"/>
                                      </p:to>
                                    </p:set>
                                  </p:childTnLst>
                                </p:cTn>
                              </p:par>
                              <p:par>
                                <p:cTn id="108" presetID="21" presetClass="entr" presetSubtype="1" fill="hold" grpId="6" nodeType="withEffect">
                                  <p:stCondLst>
                                    <p:cond delay="5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9" name="coin.wav"/>
                                        </p:tgtEl>
                                      </p:cMediaNode>
                                    </p:audio>
                                  </p:subTnLst>
                                </p:cTn>
                              </p:par>
                              <p:par>
                                <p:cTn id="111" presetID="1" presetClass="entr" presetSubtype="0" fill="hold" grpId="1" nodeType="withEffect">
                                  <p:stCondLst>
                                    <p:cond delay="600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xit" presetSubtype="0" fill="hold" grpId="0" nodeType="withEffect">
                                  <p:stCondLst>
                                    <p:cond delay="7000"/>
                                  </p:stCondLst>
                                  <p:childTnLst>
                                    <p:set>
                                      <p:cBhvr>
                                        <p:cTn id="114" dur="1" fill="hold">
                                          <p:stCondLst>
                                            <p:cond delay="0"/>
                                          </p:stCondLst>
                                        </p:cTn>
                                        <p:tgtEl>
                                          <p:spTgt spid="28"/>
                                        </p:tgtEl>
                                        <p:attrNameLst>
                                          <p:attrName>style.visibility</p:attrName>
                                        </p:attrNameLst>
                                      </p:cBhvr>
                                      <p:to>
                                        <p:strVal val="hidden"/>
                                      </p:to>
                                    </p:set>
                                  </p:childTnLst>
                                </p:cTn>
                              </p:par>
                              <p:par>
                                <p:cTn id="115" presetID="21" presetClass="entr" presetSubtype="1" fill="hold" grpId="7" nodeType="withEffect">
                                  <p:stCondLst>
                                    <p:cond delay="6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9" name="coin.wav"/>
                                        </p:tgtEl>
                                      </p:cMediaNode>
                                    </p:audio>
                                  </p:subTnLst>
                                </p:cTn>
                              </p:par>
                              <p:par>
                                <p:cTn id="118" presetID="1" presetClass="entr" presetSubtype="0" fill="hold" grpId="1" nodeType="withEffect">
                                  <p:stCondLst>
                                    <p:cond delay="7000"/>
                                  </p:stCondLst>
                                  <p:childTnLst>
                                    <p:set>
                                      <p:cBhvr>
                                        <p:cTn id="119" dur="1" fill="hold">
                                          <p:stCondLst>
                                            <p:cond delay="0"/>
                                          </p:stCondLst>
                                        </p:cTn>
                                        <p:tgtEl>
                                          <p:spTgt spid="27"/>
                                        </p:tgtEl>
                                        <p:attrNameLst>
                                          <p:attrName>style.visibility</p:attrName>
                                        </p:attrNameLst>
                                      </p:cBhvr>
                                      <p:to>
                                        <p:strVal val="visible"/>
                                      </p:to>
                                    </p:set>
                                  </p:childTnLst>
                                </p:cTn>
                              </p:par>
                              <p:par>
                                <p:cTn id="120" presetID="1" presetClass="exit" presetSubtype="0" fill="hold" grpId="0" nodeType="withEffect">
                                  <p:stCondLst>
                                    <p:cond delay="8000"/>
                                  </p:stCondLst>
                                  <p:childTnLst>
                                    <p:set>
                                      <p:cBhvr>
                                        <p:cTn id="121" dur="1" fill="hold">
                                          <p:stCondLst>
                                            <p:cond delay="0"/>
                                          </p:stCondLst>
                                        </p:cTn>
                                        <p:tgtEl>
                                          <p:spTgt spid="27"/>
                                        </p:tgtEl>
                                        <p:attrNameLst>
                                          <p:attrName>style.visibility</p:attrName>
                                        </p:attrNameLst>
                                      </p:cBhvr>
                                      <p:to>
                                        <p:strVal val="hidden"/>
                                      </p:to>
                                    </p:set>
                                  </p:childTnLst>
                                </p:cTn>
                              </p:par>
                              <p:par>
                                <p:cTn id="122" presetID="21" presetClass="entr" presetSubtype="1" fill="hold" grpId="8" nodeType="withEffect">
                                  <p:stCondLst>
                                    <p:cond delay="7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p:cTn display="0" masterRel="sameClick">
                                          <p:stCondLst>
                                            <p:cond evt="begin" delay="0">
                                              <p:tn val="122"/>
                                            </p:cond>
                                          </p:stCondLst>
                                          <p:endCondLst>
                                            <p:cond evt="onStopAudio" delay="0">
                                              <p:tgtEl>
                                                <p:sldTgt/>
                                              </p:tgtEl>
                                            </p:cond>
                                          </p:endCondLst>
                                        </p:cTn>
                                        <p:tgtEl>
                                          <p:sndTgt r:embed="rId9" name="coin.wav"/>
                                        </p:tgtEl>
                                      </p:cMediaNode>
                                    </p:audio>
                                  </p:subTnLst>
                                </p:cTn>
                              </p:par>
                              <p:par>
                                <p:cTn id="125" presetID="1" presetClass="entr" presetSubtype="0" fill="hold" grpId="1" nodeType="withEffect">
                                  <p:stCondLst>
                                    <p:cond delay="800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xit" presetSubtype="0" fill="hold" grpId="0" nodeType="withEffect">
                                  <p:stCondLst>
                                    <p:cond delay="9000"/>
                                  </p:stCondLst>
                                  <p:childTnLst>
                                    <p:set>
                                      <p:cBhvr>
                                        <p:cTn id="128" dur="1" fill="hold">
                                          <p:stCondLst>
                                            <p:cond delay="0"/>
                                          </p:stCondLst>
                                        </p:cTn>
                                        <p:tgtEl>
                                          <p:spTgt spid="26"/>
                                        </p:tgtEl>
                                        <p:attrNameLst>
                                          <p:attrName>style.visibility</p:attrName>
                                        </p:attrNameLst>
                                      </p:cBhvr>
                                      <p:to>
                                        <p:strVal val="hidden"/>
                                      </p:to>
                                    </p:set>
                                  </p:childTnLst>
                                </p:cTn>
                              </p:par>
                              <p:par>
                                <p:cTn id="129" presetID="21" presetClass="entr" presetSubtype="1" fill="hold" grpId="2" nodeType="withEffect">
                                  <p:stCondLst>
                                    <p:cond delay="8000"/>
                                  </p:stCondLst>
                                  <p:childTnLst>
                                    <p:set>
                                      <p:cBhvr>
                                        <p:cTn id="130" dur="1" fill="hold">
                                          <p:stCondLst>
                                            <p:cond delay="0"/>
                                          </p:stCondLst>
                                        </p:cTn>
                                        <p:tgtEl>
                                          <p:spTgt spid="35"/>
                                        </p:tgtEl>
                                        <p:attrNameLst>
                                          <p:attrName>style.visibility</p:attrName>
                                        </p:attrNameLst>
                                      </p:cBhvr>
                                      <p:to>
                                        <p:strVal val="visible"/>
                                      </p:to>
                                    </p:set>
                                    <p:animEffect transition="in" filter="wheel(1)">
                                      <p:cBhvr>
                                        <p:cTn id="131" dur="1000"/>
                                        <p:tgtEl>
                                          <p:spTgt spid="35"/>
                                        </p:tgtEl>
                                      </p:cBhvr>
                                    </p:animEffect>
                                  </p:childTnLst>
                                  <p:subTnLst>
                                    <p:audio>
                                      <p:cMediaNode>
                                        <p:cTn display="0" masterRel="sameClick">
                                          <p:stCondLst>
                                            <p:cond evt="begin" delay="0">
                                              <p:tn val="129"/>
                                            </p:cond>
                                          </p:stCondLst>
                                          <p:endCondLst>
                                            <p:cond evt="onStopAudio" delay="0">
                                              <p:tgtEl>
                                                <p:sldTgt/>
                                              </p:tgtEl>
                                            </p:cond>
                                          </p:endCondLst>
                                        </p:cTn>
                                        <p:tgtEl>
                                          <p:sndTgt r:embed="rId9" name="coin.wav"/>
                                        </p:tgtEl>
                                      </p:cMediaNode>
                                    </p:audio>
                                  </p:subTnLst>
                                </p:cTn>
                              </p:par>
                              <p:par>
                                <p:cTn id="132" presetID="1" presetClass="entr" presetSubtype="0" fill="hold" grpId="1" nodeType="withEffect">
                                  <p:stCondLst>
                                    <p:cond delay="9000"/>
                                  </p:stCondLst>
                                  <p:childTnLst>
                                    <p:set>
                                      <p:cBhvr>
                                        <p:cTn id="133" dur="1" fill="hold">
                                          <p:stCondLst>
                                            <p:cond delay="0"/>
                                          </p:stCondLst>
                                        </p:cTn>
                                        <p:tgtEl>
                                          <p:spTgt spid="25"/>
                                        </p:tgtEl>
                                        <p:attrNameLst>
                                          <p:attrName>style.visibility</p:attrName>
                                        </p:attrNameLst>
                                      </p:cBhvr>
                                      <p:to>
                                        <p:strVal val="visible"/>
                                      </p:to>
                                    </p:set>
                                  </p:childTnLst>
                                </p:cTn>
                              </p:par>
                              <p:par>
                                <p:cTn id="134" presetID="1" presetClass="exit" presetSubtype="0" fill="hold" grpId="0" nodeType="withEffect">
                                  <p:stCondLst>
                                    <p:cond delay="10000"/>
                                  </p:stCondLst>
                                  <p:childTnLst>
                                    <p:set>
                                      <p:cBhvr>
                                        <p:cTn id="135" dur="1" fill="hold">
                                          <p:stCondLst>
                                            <p:cond delay="0"/>
                                          </p:stCondLst>
                                        </p:cTn>
                                        <p:tgtEl>
                                          <p:spTgt spid="25"/>
                                        </p:tgtEl>
                                        <p:attrNameLst>
                                          <p:attrName>style.visibility</p:attrName>
                                        </p:attrNameLst>
                                      </p:cBhvr>
                                      <p:to>
                                        <p:strVal val="hidden"/>
                                      </p:to>
                                    </p:set>
                                  </p:childTnLst>
                                </p:cTn>
                              </p:par>
                              <p:par>
                                <p:cTn id="136" presetID="21" presetClass="entr" presetSubtype="1" fill="hold" grpId="10" nodeType="withEffect">
                                  <p:stCondLst>
                                    <p:cond delay="9000"/>
                                  </p:stCondLst>
                                  <p:childTnLst>
                                    <p:set>
                                      <p:cBhvr>
                                        <p:cTn id="137" dur="1" fill="hold">
                                          <p:stCondLst>
                                            <p:cond delay="0"/>
                                          </p:stCondLst>
                                        </p:cTn>
                                        <p:tgtEl>
                                          <p:spTgt spid="35"/>
                                        </p:tgtEl>
                                        <p:attrNameLst>
                                          <p:attrName>style.visibility</p:attrName>
                                        </p:attrNameLst>
                                      </p:cBhvr>
                                      <p:to>
                                        <p:strVal val="visible"/>
                                      </p:to>
                                    </p:set>
                                    <p:animEffect transition="in" filter="wheel(1)">
                                      <p:cBhvr>
                                        <p:cTn id="138" dur="1000"/>
                                        <p:tgtEl>
                                          <p:spTgt spid="35"/>
                                        </p:tgtEl>
                                      </p:cBhvr>
                                    </p:animEffect>
                                  </p:childTnLst>
                                  <p:subTnLst>
                                    <p:audio>
                                      <p:cMediaNode>
                                        <p:cTn display="0" masterRel="sameClick">
                                          <p:stCondLst>
                                            <p:cond evt="begin" delay="0">
                                              <p:tn val="136"/>
                                            </p:cond>
                                          </p:stCondLst>
                                          <p:endCondLst>
                                            <p:cond evt="onStopAudio" delay="0">
                                              <p:tgtEl>
                                                <p:sldTgt/>
                                              </p:tgtEl>
                                            </p:cond>
                                          </p:endCondLst>
                                        </p:cTn>
                                        <p:tgtEl>
                                          <p:sndTgt r:embed="rId9" name="coin.wav"/>
                                        </p:tgtEl>
                                      </p:cMediaNode>
                                    </p:audio>
                                  </p:subTnLst>
                                </p:cTn>
                              </p:par>
                              <p:par>
                                <p:cTn id="139" presetID="1" presetClass="entr" presetSubtype="0" fill="hold" grpId="1" nodeType="withEffect">
                                  <p:stCondLst>
                                    <p:cond delay="10000"/>
                                  </p:stCondLst>
                                  <p:childTnLst>
                                    <p:set>
                                      <p:cBhvr>
                                        <p:cTn id="140" dur="1" fill="hold">
                                          <p:stCondLst>
                                            <p:cond delay="0"/>
                                          </p:stCondLst>
                                        </p:cTn>
                                        <p:tgtEl>
                                          <p:spTgt spid="24"/>
                                        </p:tgtEl>
                                        <p:attrNameLst>
                                          <p:attrName>style.visibility</p:attrName>
                                        </p:attrNameLst>
                                      </p:cBhvr>
                                      <p:to>
                                        <p:strVal val="visible"/>
                                      </p:to>
                                    </p:set>
                                  </p:childTnLst>
                                </p:cTn>
                              </p:par>
                              <p:par>
                                <p:cTn id="141" presetID="1" presetClass="exit" presetSubtype="0" fill="hold" grpId="0" nodeType="withEffect">
                                  <p:stCondLst>
                                    <p:cond delay="11000"/>
                                  </p:stCondLst>
                                  <p:childTnLst>
                                    <p:set>
                                      <p:cBhvr>
                                        <p:cTn id="142" dur="1" fill="hold">
                                          <p:stCondLst>
                                            <p:cond delay="0"/>
                                          </p:stCondLst>
                                        </p:cTn>
                                        <p:tgtEl>
                                          <p:spTgt spid="24"/>
                                        </p:tgtEl>
                                        <p:attrNameLst>
                                          <p:attrName>style.visibility</p:attrName>
                                        </p:attrNameLst>
                                      </p:cBhvr>
                                      <p:to>
                                        <p:strVal val="hidden"/>
                                      </p:to>
                                    </p:set>
                                  </p:childTnLst>
                                </p:cTn>
                              </p:par>
                              <p:par>
                                <p:cTn id="143" presetID="21" presetClass="entr" presetSubtype="1" fill="hold" grpId="11" nodeType="withEffect">
                                  <p:stCondLst>
                                    <p:cond delay="10000"/>
                                  </p:stCondLst>
                                  <p:childTnLst>
                                    <p:set>
                                      <p:cBhvr>
                                        <p:cTn id="144" dur="1" fill="hold">
                                          <p:stCondLst>
                                            <p:cond delay="0"/>
                                          </p:stCondLst>
                                        </p:cTn>
                                        <p:tgtEl>
                                          <p:spTgt spid="35"/>
                                        </p:tgtEl>
                                        <p:attrNameLst>
                                          <p:attrName>style.visibility</p:attrName>
                                        </p:attrNameLst>
                                      </p:cBhvr>
                                      <p:to>
                                        <p:strVal val="visible"/>
                                      </p:to>
                                    </p:set>
                                    <p:animEffect transition="in" filter="wheel(1)">
                                      <p:cBhvr>
                                        <p:cTn id="145" dur="1000"/>
                                        <p:tgtEl>
                                          <p:spTgt spid="35"/>
                                        </p:tgtEl>
                                      </p:cBhvr>
                                    </p:animEffect>
                                  </p:childTnLst>
                                  <p:subTnLst>
                                    <p:audio>
                                      <p:cMediaNode>
                                        <p:cTn display="0" masterRel="sameClick">
                                          <p:stCondLst>
                                            <p:cond evt="begin" delay="0">
                                              <p:tn val="143"/>
                                            </p:cond>
                                          </p:stCondLst>
                                          <p:endCondLst>
                                            <p:cond evt="onStopAudio" delay="0">
                                              <p:tgtEl>
                                                <p:sldTgt/>
                                              </p:tgtEl>
                                            </p:cond>
                                          </p:endCondLst>
                                        </p:cTn>
                                        <p:tgtEl>
                                          <p:sndTgt r:embed="rId9" name="coin.wav"/>
                                        </p:tgtEl>
                                      </p:cMediaNode>
                                    </p:audio>
                                  </p:subTnLst>
                                </p:cTn>
                              </p:par>
                              <p:par>
                                <p:cTn id="146" presetID="1" presetClass="entr" presetSubtype="0" fill="hold" grpId="1" nodeType="withEffect">
                                  <p:stCondLst>
                                    <p:cond delay="11000"/>
                                  </p:stCondLst>
                                  <p:childTnLst>
                                    <p:set>
                                      <p:cBhvr>
                                        <p:cTn id="147" dur="1" fill="hold">
                                          <p:stCondLst>
                                            <p:cond delay="0"/>
                                          </p:stCondLst>
                                        </p:cTn>
                                        <p:tgtEl>
                                          <p:spTgt spid="23"/>
                                        </p:tgtEl>
                                        <p:attrNameLst>
                                          <p:attrName>style.visibility</p:attrName>
                                        </p:attrNameLst>
                                      </p:cBhvr>
                                      <p:to>
                                        <p:strVal val="visible"/>
                                      </p:to>
                                    </p:set>
                                  </p:childTnLst>
                                </p:cTn>
                              </p:par>
                              <p:par>
                                <p:cTn id="148" presetID="1" presetClass="exit" presetSubtype="0" fill="hold" grpId="0" nodeType="withEffect">
                                  <p:stCondLst>
                                    <p:cond delay="12000"/>
                                  </p:stCondLst>
                                  <p:childTnLst>
                                    <p:set>
                                      <p:cBhvr>
                                        <p:cTn id="149" dur="1" fill="hold">
                                          <p:stCondLst>
                                            <p:cond delay="0"/>
                                          </p:stCondLst>
                                        </p:cTn>
                                        <p:tgtEl>
                                          <p:spTgt spid="23"/>
                                        </p:tgtEl>
                                        <p:attrNameLst>
                                          <p:attrName>style.visibility</p:attrName>
                                        </p:attrNameLst>
                                      </p:cBhvr>
                                      <p:to>
                                        <p:strVal val="hidden"/>
                                      </p:to>
                                    </p:set>
                                  </p:childTnLst>
                                </p:cTn>
                              </p:par>
                              <p:par>
                                <p:cTn id="150" presetID="21" presetClass="entr" presetSubtype="1" fill="hold" grpId="12" nodeType="withEffect">
                                  <p:stCondLst>
                                    <p:cond delay="11000"/>
                                  </p:stCondLst>
                                  <p:childTnLst>
                                    <p:set>
                                      <p:cBhvr>
                                        <p:cTn id="151" dur="1" fill="hold">
                                          <p:stCondLst>
                                            <p:cond delay="0"/>
                                          </p:stCondLst>
                                        </p:cTn>
                                        <p:tgtEl>
                                          <p:spTgt spid="35"/>
                                        </p:tgtEl>
                                        <p:attrNameLst>
                                          <p:attrName>style.visibility</p:attrName>
                                        </p:attrNameLst>
                                      </p:cBhvr>
                                      <p:to>
                                        <p:strVal val="visible"/>
                                      </p:to>
                                    </p:set>
                                    <p:animEffect transition="in" filter="wheel(1)">
                                      <p:cBhvr>
                                        <p:cTn id="152" dur="1000"/>
                                        <p:tgtEl>
                                          <p:spTgt spid="35"/>
                                        </p:tgtEl>
                                      </p:cBhvr>
                                    </p:animEffect>
                                  </p:childTnLst>
                                  <p:subTnLst>
                                    <p:audio>
                                      <p:cMediaNode>
                                        <p:cTn display="0" masterRel="sameClick">
                                          <p:stCondLst>
                                            <p:cond evt="begin" delay="0">
                                              <p:tn val="150"/>
                                            </p:cond>
                                          </p:stCondLst>
                                          <p:endCondLst>
                                            <p:cond evt="onStopAudio" delay="0">
                                              <p:tgtEl>
                                                <p:sldTgt/>
                                              </p:tgtEl>
                                            </p:cond>
                                          </p:endCondLst>
                                        </p:cTn>
                                        <p:tgtEl>
                                          <p:sndTgt r:embed="rId9" name="coin.wav"/>
                                        </p:tgtEl>
                                      </p:cMediaNode>
                                    </p:audio>
                                  </p:subTnLst>
                                </p:cTn>
                              </p:par>
                              <p:par>
                                <p:cTn id="153" presetID="1" presetClass="entr" presetSubtype="0" fill="hold" grpId="1" nodeType="withEffect">
                                  <p:stCondLst>
                                    <p:cond delay="12000"/>
                                  </p:stCondLst>
                                  <p:childTnLst>
                                    <p:set>
                                      <p:cBhvr>
                                        <p:cTn id="154" dur="1" fill="hold">
                                          <p:stCondLst>
                                            <p:cond delay="0"/>
                                          </p:stCondLst>
                                        </p:cTn>
                                        <p:tgtEl>
                                          <p:spTgt spid="22"/>
                                        </p:tgtEl>
                                        <p:attrNameLst>
                                          <p:attrName>style.visibility</p:attrName>
                                        </p:attrNameLst>
                                      </p:cBhvr>
                                      <p:to>
                                        <p:strVal val="visible"/>
                                      </p:to>
                                    </p:set>
                                  </p:childTnLst>
                                </p:cTn>
                              </p:par>
                              <p:par>
                                <p:cTn id="155" presetID="1" presetClass="exit" presetSubtype="0" fill="hold" grpId="0" nodeType="withEffect">
                                  <p:stCondLst>
                                    <p:cond delay="13000"/>
                                  </p:stCondLst>
                                  <p:childTnLst>
                                    <p:set>
                                      <p:cBhvr>
                                        <p:cTn id="156" dur="1" fill="hold">
                                          <p:stCondLst>
                                            <p:cond delay="0"/>
                                          </p:stCondLst>
                                        </p:cTn>
                                        <p:tgtEl>
                                          <p:spTgt spid="22"/>
                                        </p:tgtEl>
                                        <p:attrNameLst>
                                          <p:attrName>style.visibility</p:attrName>
                                        </p:attrNameLst>
                                      </p:cBhvr>
                                      <p:to>
                                        <p:strVal val="hidden"/>
                                      </p:to>
                                    </p:set>
                                  </p:childTnLst>
                                </p:cTn>
                              </p:par>
                              <p:par>
                                <p:cTn id="157" presetID="21" presetClass="entr" presetSubtype="1" fill="hold" grpId="13" nodeType="withEffect">
                                  <p:stCondLst>
                                    <p:cond delay="12000"/>
                                  </p:stCondLst>
                                  <p:childTnLst>
                                    <p:set>
                                      <p:cBhvr>
                                        <p:cTn id="158" dur="1" fill="hold">
                                          <p:stCondLst>
                                            <p:cond delay="0"/>
                                          </p:stCondLst>
                                        </p:cTn>
                                        <p:tgtEl>
                                          <p:spTgt spid="35"/>
                                        </p:tgtEl>
                                        <p:attrNameLst>
                                          <p:attrName>style.visibility</p:attrName>
                                        </p:attrNameLst>
                                      </p:cBhvr>
                                      <p:to>
                                        <p:strVal val="visible"/>
                                      </p:to>
                                    </p:set>
                                    <p:animEffect transition="in" filter="wheel(1)">
                                      <p:cBhvr>
                                        <p:cTn id="159" dur="1000"/>
                                        <p:tgtEl>
                                          <p:spTgt spid="35"/>
                                        </p:tgtEl>
                                      </p:cBhvr>
                                    </p:animEffect>
                                  </p:childTnLst>
                                  <p:subTnLst>
                                    <p:audio>
                                      <p:cMediaNode>
                                        <p:cTn display="0" masterRel="sameClick">
                                          <p:stCondLst>
                                            <p:cond evt="begin" delay="0">
                                              <p:tn val="157"/>
                                            </p:cond>
                                          </p:stCondLst>
                                          <p:endCondLst>
                                            <p:cond evt="onStopAudio" delay="0">
                                              <p:tgtEl>
                                                <p:sldTgt/>
                                              </p:tgtEl>
                                            </p:cond>
                                          </p:endCondLst>
                                        </p:cTn>
                                        <p:tgtEl>
                                          <p:sndTgt r:embed="rId9" name="coin.wav"/>
                                        </p:tgtEl>
                                      </p:cMediaNode>
                                    </p:audio>
                                  </p:subTnLst>
                                </p:cTn>
                              </p:par>
                              <p:par>
                                <p:cTn id="160" presetID="1" presetClass="entr" presetSubtype="0" fill="hold" grpId="1" nodeType="withEffect">
                                  <p:stCondLst>
                                    <p:cond delay="13000"/>
                                  </p:stCondLst>
                                  <p:childTnLst>
                                    <p:set>
                                      <p:cBhvr>
                                        <p:cTn id="161" dur="1" fill="hold">
                                          <p:stCondLst>
                                            <p:cond delay="0"/>
                                          </p:stCondLst>
                                        </p:cTn>
                                        <p:tgtEl>
                                          <p:spTgt spid="21"/>
                                        </p:tgtEl>
                                        <p:attrNameLst>
                                          <p:attrName>style.visibility</p:attrName>
                                        </p:attrNameLst>
                                      </p:cBhvr>
                                      <p:to>
                                        <p:strVal val="visible"/>
                                      </p:to>
                                    </p:set>
                                  </p:childTnLst>
                                </p:cTn>
                              </p:par>
                              <p:par>
                                <p:cTn id="162" presetID="1" presetClass="exit" presetSubtype="0" fill="hold" grpId="0" nodeType="withEffect">
                                  <p:stCondLst>
                                    <p:cond delay="14000"/>
                                  </p:stCondLst>
                                  <p:childTnLst>
                                    <p:set>
                                      <p:cBhvr>
                                        <p:cTn id="163" dur="1" fill="hold">
                                          <p:stCondLst>
                                            <p:cond delay="0"/>
                                          </p:stCondLst>
                                        </p:cTn>
                                        <p:tgtEl>
                                          <p:spTgt spid="21"/>
                                        </p:tgtEl>
                                        <p:attrNameLst>
                                          <p:attrName>style.visibility</p:attrName>
                                        </p:attrNameLst>
                                      </p:cBhvr>
                                      <p:to>
                                        <p:strVal val="hidden"/>
                                      </p:to>
                                    </p:set>
                                  </p:childTnLst>
                                </p:cTn>
                              </p:par>
                              <p:par>
                                <p:cTn id="164" presetID="21" presetClass="entr" presetSubtype="1" fill="hold" grpId="14" nodeType="withEffect">
                                  <p:stCondLst>
                                    <p:cond delay="13000"/>
                                  </p:stCondLst>
                                  <p:childTnLst>
                                    <p:set>
                                      <p:cBhvr>
                                        <p:cTn id="165" dur="1" fill="hold">
                                          <p:stCondLst>
                                            <p:cond delay="0"/>
                                          </p:stCondLst>
                                        </p:cTn>
                                        <p:tgtEl>
                                          <p:spTgt spid="35"/>
                                        </p:tgtEl>
                                        <p:attrNameLst>
                                          <p:attrName>style.visibility</p:attrName>
                                        </p:attrNameLst>
                                      </p:cBhvr>
                                      <p:to>
                                        <p:strVal val="visible"/>
                                      </p:to>
                                    </p:set>
                                    <p:animEffect transition="in" filter="wheel(1)">
                                      <p:cBhvr>
                                        <p:cTn id="166" dur="1000"/>
                                        <p:tgtEl>
                                          <p:spTgt spid="35"/>
                                        </p:tgtEl>
                                      </p:cBhvr>
                                    </p:animEffect>
                                  </p:childTnLst>
                                  <p:subTnLst>
                                    <p:audio>
                                      <p:cMediaNode>
                                        <p:cTn display="0" masterRel="sameClick">
                                          <p:stCondLst>
                                            <p:cond evt="begin" delay="0">
                                              <p:tn val="164"/>
                                            </p:cond>
                                          </p:stCondLst>
                                          <p:endCondLst>
                                            <p:cond evt="onStopAudio" delay="0">
                                              <p:tgtEl>
                                                <p:sldTgt/>
                                              </p:tgtEl>
                                            </p:cond>
                                          </p:endCondLst>
                                        </p:cTn>
                                        <p:tgtEl>
                                          <p:sndTgt r:embed="rId9" name="coin.wav"/>
                                        </p:tgtEl>
                                      </p:cMediaNode>
                                    </p:audio>
                                  </p:subTnLst>
                                </p:cTn>
                              </p:par>
                              <p:par>
                                <p:cTn id="167" presetID="1" presetClass="entr" presetSubtype="0" fill="hold" grpId="1" nodeType="withEffect">
                                  <p:stCondLst>
                                    <p:cond delay="14000"/>
                                  </p:stCondLst>
                                  <p:childTnLst>
                                    <p:set>
                                      <p:cBhvr>
                                        <p:cTn id="16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67"/>
                                            </p:cond>
                                          </p:stCondLst>
                                          <p:endCondLst>
                                            <p:cond evt="onStopAudio" delay="0">
                                              <p:tgtEl>
                                                <p:sldTgt/>
                                              </p:tgtEl>
                                            </p:cond>
                                          </p:endCondLst>
                                        </p:cTn>
                                        <p:tgtEl>
                                          <p:sndTgt r:embed="rId9" name="coin.wav"/>
                                        </p:tgtEl>
                                      </p:cMediaNode>
                                    </p:audio>
                                  </p:subTnLst>
                                </p:cTn>
                              </p:par>
                              <p:par>
                                <p:cTn id="169" presetID="1" presetClass="exit" presetSubtype="0" fill="hold" grpId="0" nodeType="withEffect">
                                  <p:stCondLst>
                                    <p:cond delay="15000"/>
                                  </p:stCondLst>
                                  <p:childTnLst>
                                    <p:set>
                                      <p:cBhvr>
                                        <p:cTn id="17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10" name="cashreg.wav"/>
                                        </p:tgtEl>
                                      </p:cMediaNode>
                                    </p:audio>
                                  </p:subTnLst>
                                </p:cTn>
                              </p:par>
                              <p:par>
                                <p:cTn id="171" presetID="21" presetClass="entr" presetSubtype="1" fill="hold" grpId="9" nodeType="withEffect">
                                  <p:stCondLst>
                                    <p:cond delay="14000"/>
                                  </p:stCondLst>
                                  <p:childTnLst>
                                    <p:set>
                                      <p:cBhvr>
                                        <p:cTn id="172" dur="1" fill="hold">
                                          <p:stCondLst>
                                            <p:cond delay="0"/>
                                          </p:stCondLst>
                                        </p:cTn>
                                        <p:tgtEl>
                                          <p:spTgt spid="35"/>
                                        </p:tgtEl>
                                        <p:attrNameLst>
                                          <p:attrName>style.visibility</p:attrName>
                                        </p:attrNameLst>
                                      </p:cBhvr>
                                      <p:to>
                                        <p:strVal val="visible"/>
                                      </p:to>
                                    </p:set>
                                    <p:animEffect transition="in" filter="wheel(1)">
                                      <p:cBhvr>
                                        <p:cTn id="173" dur="1000"/>
                                        <p:tgtEl>
                                          <p:spTgt spid="35"/>
                                        </p:tgtEl>
                                      </p:cBhvr>
                                    </p:animEffect>
                                  </p:childTnLst>
                                  <p:subTnLst>
                                    <p:audio>
                                      <p:cMediaNode>
                                        <p:cTn display="0" masterRel="sameClick">
                                          <p:stCondLst>
                                            <p:cond evt="begin" delay="0">
                                              <p:tn val="171"/>
                                            </p:cond>
                                          </p:stCondLst>
                                          <p:endCondLst>
                                            <p:cond evt="onStopAudio" delay="0">
                                              <p:tgtEl>
                                                <p:sldTgt/>
                                              </p:tgtEl>
                                            </p:cond>
                                          </p:endCondLst>
                                        </p:cTn>
                                        <p:tgtEl>
                                          <p:sndTgt r:embed="rId9" name="coin.wav"/>
                                        </p:tgtEl>
                                      </p:cMediaNode>
                                    </p:audio>
                                  </p:subTnLst>
                                </p:cTn>
                              </p:par>
                              <p:par>
                                <p:cTn id="174" presetID="1" presetClass="entr" presetSubtype="0" fill="hold" grpId="1" nodeType="withEffect">
                                  <p:stCondLst>
                                    <p:cond delay="15000"/>
                                  </p:stCondLst>
                                  <p:childTnLst>
                                    <p:set>
                                      <p:cBhvr>
                                        <p:cTn id="17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74"/>
                                            </p:cond>
                                          </p:stCondLst>
                                          <p:endCondLst>
                                            <p:cond evt="onStopAudio" delay="0">
                                              <p:tgtEl>
                                                <p:sldTgt/>
                                              </p:tgtEl>
                                            </p:cond>
                                          </p:endCondLst>
                                        </p:cTn>
                                        <p:tgtEl>
                                          <p:sndTgt r:embed="rId10" name="cashreg.wav"/>
                                        </p:tgtEl>
                                      </p:cMediaNode>
                                    </p:audio>
                                  </p:subTnLst>
                                </p:cTn>
                              </p:par>
                              <p:par>
                                <p:cTn id="176" presetID="1" presetClass="exit" presetSubtype="0" fill="hold" grpId="0" nodeType="withEffect">
                                  <p:stCondLst>
                                    <p:cond delay="16000"/>
                                  </p:stCondLst>
                                  <p:childTnLst>
                                    <p:set>
                                      <p:cBhvr>
                                        <p:cTn id="177" dur="1" fill="hold">
                                          <p:stCondLst>
                                            <p:cond delay="0"/>
                                          </p:stCondLst>
                                        </p:cTn>
                                        <p:tgtEl>
                                          <p:spTgt spid="19"/>
                                        </p:tgtEl>
                                        <p:attrNameLst>
                                          <p:attrName>style.visibility</p:attrName>
                                        </p:attrNameLst>
                                      </p:cBhvr>
                                      <p:to>
                                        <p:strVal val="hidden"/>
                                      </p:to>
                                    </p:set>
                                  </p:childTnLst>
                                </p:cTn>
                              </p:par>
                              <p:par>
                                <p:cTn id="178" presetID="21" presetClass="entr" presetSubtype="1" fill="hold" grpId="0" nodeType="withEffect">
                                  <p:stCondLst>
                                    <p:cond delay="15000"/>
                                  </p:stCondLst>
                                  <p:childTnLst>
                                    <p:set>
                                      <p:cBhvr>
                                        <p:cTn id="179" dur="1" fill="hold">
                                          <p:stCondLst>
                                            <p:cond delay="0"/>
                                          </p:stCondLst>
                                        </p:cTn>
                                        <p:tgtEl>
                                          <p:spTgt spid="35"/>
                                        </p:tgtEl>
                                        <p:attrNameLst>
                                          <p:attrName>style.visibility</p:attrName>
                                        </p:attrNameLst>
                                      </p:cBhvr>
                                      <p:to>
                                        <p:strVal val="visible"/>
                                      </p:to>
                                    </p:set>
                                    <p:animEffect transition="in" filter="wheel(1)">
                                      <p:cBhvr>
                                        <p:cTn id="180" dur="1000"/>
                                        <p:tgtEl>
                                          <p:spTgt spid="35"/>
                                        </p:tgtEl>
                                      </p:cBhvr>
                                    </p:animEffect>
                                  </p:childTnLst>
                                  <p:subTnLst>
                                    <p:audio>
                                      <p:cMediaNode vol="100000">
                                        <p:cTn display="0" masterRel="sameClick">
                                          <p:stCondLst>
                                            <p:cond evt="begin" delay="0">
                                              <p:tn val="178"/>
                                            </p:cond>
                                          </p:stCondLst>
                                          <p:endCondLst>
                                            <p:cond evt="onStopAudio" delay="0">
                                              <p:tgtEl>
                                                <p:sldTgt/>
                                              </p:tgtEl>
                                            </p:cond>
                                          </p:endCondLst>
                                        </p:cTn>
                                        <p:tgtEl>
                                          <p:sndTgt r:embed="rId10" name="cashreg.wav"/>
                                        </p:tgtEl>
                                      </p:cMediaNode>
                                    </p:audio>
                                  </p:subTnLst>
                                </p:cTn>
                              </p:par>
                              <p:par>
                                <p:cTn id="181" presetID="1" presetClass="exit" presetSubtype="0" fill="hold" grpId="15" nodeType="withEffect">
                                  <p:stCondLst>
                                    <p:cond delay="16000"/>
                                  </p:stCondLst>
                                  <p:childTnLst>
                                    <p:set>
                                      <p:cBhvr>
                                        <p:cTn id="182"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83" fill="hold" display="0">
                  <p:stCondLst>
                    <p:cond delay="indefinite"/>
                  </p:stCondLst>
                  <p:endCondLst>
                    <p:cond evt="onStopAudio" delay="0">
                      <p:tgtEl>
                        <p:sldTgt/>
                      </p:tgtEl>
                    </p:cond>
                  </p:endCondLst>
                </p:cTn>
                <p:tgtEl>
                  <p:spTgt spid="18"/>
                </p:tgtEl>
              </p:cMediaNode>
            </p:audio>
            <p:seq concurrent="1" nextAc="seek">
              <p:cTn id="184" restart="whenNotActive" fill="hold" evtFilter="cancelBubble" nodeType="interactiveSeq">
                <p:stCondLst>
                  <p:cond evt="onClick" delay="0">
                    <p:tgtEl>
                      <p:spTgt spid="15"/>
                    </p:tgtEl>
                  </p:cond>
                </p:stCondLst>
                <p:endSync evt="end" delay="0">
                  <p:rtn val="all"/>
                </p:endSync>
                <p:childTnLst>
                  <p:par>
                    <p:cTn id="185" fill="hold">
                      <p:stCondLst>
                        <p:cond delay="0"/>
                      </p:stCondLst>
                      <p:childTnLst>
                        <p:par>
                          <p:cTn id="186" fill="hold">
                            <p:stCondLst>
                              <p:cond delay="0"/>
                            </p:stCondLst>
                            <p:childTnLst>
                              <p:par>
                                <p:cTn id="187" presetID="37" presetClass="exit" presetSubtype="0" fill="hold" grpId="1" nodeType="clickEffect">
                                  <p:stCondLst>
                                    <p:cond delay="0"/>
                                  </p:stCondLst>
                                  <p:childTnLst>
                                    <p:animEffect transition="out" filter="fade">
                                      <p:cBhvr>
                                        <p:cTn id="188" dur="1000"/>
                                        <p:tgtEl>
                                          <p:spTgt spid="42"/>
                                        </p:tgtEl>
                                      </p:cBhvr>
                                    </p:animEffect>
                                    <p:anim calcmode="lin" valueType="num">
                                      <p:cBhvr>
                                        <p:cTn id="189" dur="1000"/>
                                        <p:tgtEl>
                                          <p:spTgt spid="42"/>
                                        </p:tgtEl>
                                        <p:attrNameLst>
                                          <p:attrName>ppt_x</p:attrName>
                                        </p:attrNameLst>
                                      </p:cBhvr>
                                      <p:tavLst>
                                        <p:tav tm="0">
                                          <p:val>
                                            <p:strVal val="ppt_x"/>
                                          </p:val>
                                        </p:tav>
                                        <p:tav tm="100000">
                                          <p:val>
                                            <p:strVal val="ppt_x"/>
                                          </p:val>
                                        </p:tav>
                                      </p:tavLst>
                                    </p:anim>
                                    <p:anim calcmode="lin" valueType="num">
                                      <p:cBhvr>
                                        <p:cTn id="190" dur="100" decel="100000"/>
                                        <p:tgtEl>
                                          <p:spTgt spid="42"/>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42"/>
                                        </p:tgtEl>
                                        <p:attrNameLst>
                                          <p:attrName>ppt_y</p:attrName>
                                        </p:attrNameLst>
                                      </p:cBhvr>
                                      <p:tavLst>
                                        <p:tav tm="0">
                                          <p:val>
                                            <p:strVal val="ppt_y"/>
                                          </p:val>
                                        </p:tav>
                                        <p:tav tm="100000">
                                          <p:val>
                                            <p:strVal val="ppt_y+1"/>
                                          </p:val>
                                        </p:tav>
                                      </p:tavLst>
                                    </p:anim>
                                    <p:set>
                                      <p:cBhvr>
                                        <p:cTn id="192" dur="1" fill="hold">
                                          <p:stCondLst>
                                            <p:cond delay="999"/>
                                          </p:stCondLst>
                                        </p:cTn>
                                        <p:tgtEl>
                                          <p:spTgt spid="42"/>
                                        </p:tgtEl>
                                        <p:attrNameLst>
                                          <p:attrName>style.visibility</p:attrName>
                                        </p:attrNameLst>
                                      </p:cBhvr>
                                      <p:to>
                                        <p:strVal val="hidden"/>
                                      </p:to>
                                    </p:set>
                                  </p:childTnLst>
                                </p:cTn>
                              </p:par>
                              <p:par>
                                <p:cTn id="193" presetID="37" presetClass="exit" presetSubtype="0" fill="hold" grpId="1" nodeType="withEffect">
                                  <p:stCondLst>
                                    <p:cond delay="0"/>
                                  </p:stCondLst>
                                  <p:childTnLst>
                                    <p:animEffect transition="out" filter="fade">
                                      <p:cBhvr>
                                        <p:cTn id="194" dur="1000"/>
                                        <p:tgtEl>
                                          <p:spTgt spid="4"/>
                                        </p:tgtEl>
                                      </p:cBhvr>
                                    </p:animEffect>
                                    <p:anim calcmode="lin" valueType="num">
                                      <p:cBhvr>
                                        <p:cTn id="195" dur="1000"/>
                                        <p:tgtEl>
                                          <p:spTgt spid="4"/>
                                        </p:tgtEl>
                                        <p:attrNameLst>
                                          <p:attrName>ppt_x</p:attrName>
                                        </p:attrNameLst>
                                      </p:cBhvr>
                                      <p:tavLst>
                                        <p:tav tm="0">
                                          <p:val>
                                            <p:strVal val="ppt_x"/>
                                          </p:val>
                                        </p:tav>
                                        <p:tav tm="100000">
                                          <p:val>
                                            <p:strVal val="ppt_x"/>
                                          </p:val>
                                        </p:tav>
                                      </p:tavLst>
                                    </p:anim>
                                    <p:anim calcmode="lin" valueType="num">
                                      <p:cBhvr>
                                        <p:cTn id="196" dur="100" decel="100000"/>
                                        <p:tgtEl>
                                          <p:spTgt spid="4"/>
                                        </p:tgtEl>
                                        <p:attrNameLst>
                                          <p:attrName>ppt_y</p:attrName>
                                        </p:attrNameLst>
                                      </p:cBhvr>
                                      <p:tavLst>
                                        <p:tav tm="0">
                                          <p:val>
                                            <p:strVal val="ppt_y"/>
                                          </p:val>
                                        </p:tav>
                                        <p:tav tm="100000">
                                          <p:val>
                                            <p:strVal val="ppt_y-.03"/>
                                          </p:val>
                                        </p:tav>
                                      </p:tavLst>
                                    </p:anim>
                                    <p:anim calcmode="lin" valueType="num">
                                      <p:cBhvr>
                                        <p:cTn id="197" dur="900" accel="100000">
                                          <p:stCondLst>
                                            <p:cond delay="100"/>
                                          </p:stCondLst>
                                        </p:cTn>
                                        <p:tgtEl>
                                          <p:spTgt spid="4"/>
                                        </p:tgtEl>
                                        <p:attrNameLst>
                                          <p:attrName>ppt_y</p:attrName>
                                        </p:attrNameLst>
                                      </p:cBhvr>
                                      <p:tavLst>
                                        <p:tav tm="0">
                                          <p:val>
                                            <p:strVal val="ppt_y"/>
                                          </p:val>
                                        </p:tav>
                                        <p:tav tm="100000">
                                          <p:val>
                                            <p:strVal val="ppt_y+1"/>
                                          </p:val>
                                        </p:tav>
                                      </p:tavLst>
                                    </p:anim>
                                    <p:set>
                                      <p:cBhvr>
                                        <p:cTn id="198" dur="1" fill="hold">
                                          <p:stCondLst>
                                            <p:cond delay="999"/>
                                          </p:stCondLst>
                                        </p:cTn>
                                        <p:tgtEl>
                                          <p:spTgt spid="4"/>
                                        </p:tgtEl>
                                        <p:attrNameLst>
                                          <p:attrName>style.visibility</p:attrName>
                                        </p:attrNameLst>
                                      </p:cBhvr>
                                      <p:to>
                                        <p:strVal val="hidden"/>
                                      </p:to>
                                    </p:set>
                                  </p:childTnLst>
                                </p:cTn>
                              </p:par>
                              <p:par>
                                <p:cTn id="199" presetID="37" presetClass="exit" presetSubtype="0" fill="hold" grpId="1" nodeType="withEffect">
                                  <p:stCondLst>
                                    <p:cond delay="0"/>
                                  </p:stCondLst>
                                  <p:childTnLst>
                                    <p:animEffect transition="out" filter="fade">
                                      <p:cBhvr>
                                        <p:cTn id="200" dur="1000"/>
                                        <p:tgtEl>
                                          <p:spTgt spid="2"/>
                                        </p:tgtEl>
                                      </p:cBhvr>
                                    </p:animEffect>
                                    <p:anim calcmode="lin" valueType="num">
                                      <p:cBhvr>
                                        <p:cTn id="201" dur="1000"/>
                                        <p:tgtEl>
                                          <p:spTgt spid="2"/>
                                        </p:tgtEl>
                                        <p:attrNameLst>
                                          <p:attrName>ppt_x</p:attrName>
                                        </p:attrNameLst>
                                      </p:cBhvr>
                                      <p:tavLst>
                                        <p:tav tm="0">
                                          <p:val>
                                            <p:strVal val="ppt_x"/>
                                          </p:val>
                                        </p:tav>
                                        <p:tav tm="100000">
                                          <p:val>
                                            <p:strVal val="ppt_x"/>
                                          </p:val>
                                        </p:tav>
                                      </p:tavLst>
                                    </p:anim>
                                    <p:anim calcmode="lin" valueType="num">
                                      <p:cBhvr>
                                        <p:cTn id="202" dur="100" decel="100000"/>
                                        <p:tgtEl>
                                          <p:spTgt spid="2"/>
                                        </p:tgtEl>
                                        <p:attrNameLst>
                                          <p:attrName>ppt_y</p:attrName>
                                        </p:attrNameLst>
                                      </p:cBhvr>
                                      <p:tavLst>
                                        <p:tav tm="0">
                                          <p:val>
                                            <p:strVal val="ppt_y"/>
                                          </p:val>
                                        </p:tav>
                                        <p:tav tm="100000">
                                          <p:val>
                                            <p:strVal val="ppt_y-.03"/>
                                          </p:val>
                                        </p:tav>
                                      </p:tavLst>
                                    </p:anim>
                                    <p:anim calcmode="lin" valueType="num">
                                      <p:cBhvr>
                                        <p:cTn id="203" dur="900" accel="100000">
                                          <p:stCondLst>
                                            <p:cond delay="100"/>
                                          </p:stCondLst>
                                        </p:cTn>
                                        <p:tgtEl>
                                          <p:spTgt spid="2"/>
                                        </p:tgtEl>
                                        <p:attrNameLst>
                                          <p:attrName>ppt_y</p:attrName>
                                        </p:attrNameLst>
                                      </p:cBhvr>
                                      <p:tavLst>
                                        <p:tav tm="0">
                                          <p:val>
                                            <p:strVal val="ppt_y"/>
                                          </p:val>
                                        </p:tav>
                                        <p:tav tm="100000">
                                          <p:val>
                                            <p:strVal val="ppt_y+1"/>
                                          </p:val>
                                        </p:tav>
                                      </p:tavLst>
                                    </p:anim>
                                    <p:set>
                                      <p:cBhvr>
                                        <p:cTn id="204" dur="1" fill="hold">
                                          <p:stCondLst>
                                            <p:cond delay="999"/>
                                          </p:stCondLst>
                                        </p:cTn>
                                        <p:tgtEl>
                                          <p:spTgt spid="2"/>
                                        </p:tgtEl>
                                        <p:attrNameLst>
                                          <p:attrName>style.visibility</p:attrName>
                                        </p:attrNameLst>
                                      </p:cBhvr>
                                      <p:to>
                                        <p:strVal val="hidden"/>
                                      </p:to>
                                    </p:set>
                                  </p:childTnLst>
                                </p:cTn>
                              </p:par>
                              <p:par>
                                <p:cTn id="205" presetID="37" presetClass="exit" presetSubtype="0" fill="hold" grpId="1" nodeType="withEffect">
                                  <p:stCondLst>
                                    <p:cond delay="0"/>
                                  </p:stCondLst>
                                  <p:childTnLst>
                                    <p:animEffect transition="out" filter="fade">
                                      <p:cBhvr>
                                        <p:cTn id="206" dur="1000"/>
                                        <p:tgtEl>
                                          <p:spTgt spid="36"/>
                                        </p:tgtEl>
                                      </p:cBhvr>
                                    </p:animEffect>
                                    <p:anim calcmode="lin" valueType="num">
                                      <p:cBhvr>
                                        <p:cTn id="207" dur="1000"/>
                                        <p:tgtEl>
                                          <p:spTgt spid="36"/>
                                        </p:tgtEl>
                                        <p:attrNameLst>
                                          <p:attrName>ppt_x</p:attrName>
                                        </p:attrNameLst>
                                      </p:cBhvr>
                                      <p:tavLst>
                                        <p:tav tm="0">
                                          <p:val>
                                            <p:strVal val="ppt_x"/>
                                          </p:val>
                                        </p:tav>
                                        <p:tav tm="100000">
                                          <p:val>
                                            <p:strVal val="ppt_x"/>
                                          </p:val>
                                        </p:tav>
                                      </p:tavLst>
                                    </p:anim>
                                    <p:anim calcmode="lin" valueType="num">
                                      <p:cBhvr>
                                        <p:cTn id="208" dur="100" decel="100000"/>
                                        <p:tgtEl>
                                          <p:spTgt spid="36"/>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6"/>
                                        </p:tgtEl>
                                        <p:attrNameLst>
                                          <p:attrName>ppt_y</p:attrName>
                                        </p:attrNameLst>
                                      </p:cBhvr>
                                      <p:tavLst>
                                        <p:tav tm="0">
                                          <p:val>
                                            <p:strVal val="ppt_y"/>
                                          </p:val>
                                        </p:tav>
                                        <p:tav tm="100000">
                                          <p:val>
                                            <p:strVal val="ppt_y+1"/>
                                          </p:val>
                                        </p:tav>
                                      </p:tavLst>
                                    </p:anim>
                                    <p:set>
                                      <p:cBhvr>
                                        <p:cTn id="21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10" name="cashreg.wav"/>
                                        </p:tgtEl>
                                      </p:cMediaNode>
                                    </p:audio>
                                  </p:subTnLst>
                                </p:cTn>
                              </p:par>
                              <p:par>
                                <p:cTn id="211" presetID="37" presetClass="exit" presetSubtype="0" fill="hold" grpId="1" nodeType="withEffect">
                                  <p:stCondLst>
                                    <p:cond delay="0"/>
                                  </p:stCondLst>
                                  <p:childTnLst>
                                    <p:animEffect transition="out" filter="fade">
                                      <p:cBhvr>
                                        <p:cTn id="212" dur="1000"/>
                                        <p:tgtEl>
                                          <p:spTgt spid="43"/>
                                        </p:tgtEl>
                                      </p:cBhvr>
                                    </p:animEffect>
                                    <p:anim calcmode="lin" valueType="num">
                                      <p:cBhvr>
                                        <p:cTn id="213" dur="1000"/>
                                        <p:tgtEl>
                                          <p:spTgt spid="43"/>
                                        </p:tgtEl>
                                        <p:attrNameLst>
                                          <p:attrName>ppt_x</p:attrName>
                                        </p:attrNameLst>
                                      </p:cBhvr>
                                      <p:tavLst>
                                        <p:tav tm="0">
                                          <p:val>
                                            <p:strVal val="ppt_x"/>
                                          </p:val>
                                        </p:tav>
                                        <p:tav tm="100000">
                                          <p:val>
                                            <p:strVal val="ppt_x"/>
                                          </p:val>
                                        </p:tav>
                                      </p:tavLst>
                                    </p:anim>
                                    <p:anim calcmode="lin" valueType="num">
                                      <p:cBhvr>
                                        <p:cTn id="214" dur="100" decel="100000"/>
                                        <p:tgtEl>
                                          <p:spTgt spid="43"/>
                                        </p:tgtEl>
                                        <p:attrNameLst>
                                          <p:attrName>ppt_y</p:attrName>
                                        </p:attrNameLst>
                                      </p:cBhvr>
                                      <p:tavLst>
                                        <p:tav tm="0">
                                          <p:val>
                                            <p:strVal val="ppt_y"/>
                                          </p:val>
                                        </p:tav>
                                        <p:tav tm="100000">
                                          <p:val>
                                            <p:strVal val="ppt_y-.03"/>
                                          </p:val>
                                        </p:tav>
                                      </p:tavLst>
                                    </p:anim>
                                    <p:anim calcmode="lin" valueType="num">
                                      <p:cBhvr>
                                        <p:cTn id="215" dur="900" accel="100000">
                                          <p:stCondLst>
                                            <p:cond delay="100"/>
                                          </p:stCondLst>
                                        </p:cTn>
                                        <p:tgtEl>
                                          <p:spTgt spid="43"/>
                                        </p:tgtEl>
                                        <p:attrNameLst>
                                          <p:attrName>ppt_y</p:attrName>
                                        </p:attrNameLst>
                                      </p:cBhvr>
                                      <p:tavLst>
                                        <p:tav tm="0">
                                          <p:val>
                                            <p:strVal val="ppt_y"/>
                                          </p:val>
                                        </p:tav>
                                        <p:tav tm="100000">
                                          <p:val>
                                            <p:strVal val="ppt_y+1"/>
                                          </p:val>
                                        </p:tav>
                                      </p:tavLst>
                                    </p:anim>
                                    <p:set>
                                      <p:cBhvr>
                                        <p:cTn id="216"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10" name="cashreg.wav"/>
                                        </p:tgtEl>
                                      </p:cMediaNode>
                                    </p:audio>
                                  </p:subTnLst>
                                </p:cTn>
                              </p:par>
                              <p:par>
                                <p:cTn id="217" presetID="37" presetClass="exit" presetSubtype="0" fill="hold" grpId="1" nodeType="withEffect">
                                  <p:stCondLst>
                                    <p:cond delay="0"/>
                                  </p:stCondLst>
                                  <p:childTnLst>
                                    <p:animEffect transition="out" filter="fade">
                                      <p:cBhvr>
                                        <p:cTn id="218" dur="1000"/>
                                        <p:tgtEl>
                                          <p:spTgt spid="39"/>
                                        </p:tgtEl>
                                      </p:cBhvr>
                                    </p:animEffect>
                                    <p:anim calcmode="lin" valueType="num">
                                      <p:cBhvr>
                                        <p:cTn id="219" dur="1000"/>
                                        <p:tgtEl>
                                          <p:spTgt spid="39"/>
                                        </p:tgtEl>
                                        <p:attrNameLst>
                                          <p:attrName>ppt_x</p:attrName>
                                        </p:attrNameLst>
                                      </p:cBhvr>
                                      <p:tavLst>
                                        <p:tav tm="0">
                                          <p:val>
                                            <p:strVal val="ppt_x"/>
                                          </p:val>
                                        </p:tav>
                                        <p:tav tm="100000">
                                          <p:val>
                                            <p:strVal val="ppt_x"/>
                                          </p:val>
                                        </p:tav>
                                      </p:tavLst>
                                    </p:anim>
                                    <p:anim calcmode="lin" valueType="num">
                                      <p:cBhvr>
                                        <p:cTn id="220" dur="100" decel="100000"/>
                                        <p:tgtEl>
                                          <p:spTgt spid="39"/>
                                        </p:tgtEl>
                                        <p:attrNameLst>
                                          <p:attrName>ppt_y</p:attrName>
                                        </p:attrNameLst>
                                      </p:cBhvr>
                                      <p:tavLst>
                                        <p:tav tm="0">
                                          <p:val>
                                            <p:strVal val="ppt_y"/>
                                          </p:val>
                                        </p:tav>
                                        <p:tav tm="100000">
                                          <p:val>
                                            <p:strVal val="ppt_y-.03"/>
                                          </p:val>
                                        </p:tav>
                                      </p:tavLst>
                                    </p:anim>
                                    <p:anim calcmode="lin" valueType="num">
                                      <p:cBhvr>
                                        <p:cTn id="221" dur="900" accel="100000">
                                          <p:stCondLst>
                                            <p:cond delay="100"/>
                                          </p:stCondLst>
                                        </p:cTn>
                                        <p:tgtEl>
                                          <p:spTgt spid="39"/>
                                        </p:tgtEl>
                                        <p:attrNameLst>
                                          <p:attrName>ppt_y</p:attrName>
                                        </p:attrNameLst>
                                      </p:cBhvr>
                                      <p:tavLst>
                                        <p:tav tm="0">
                                          <p:val>
                                            <p:strVal val="ppt_y"/>
                                          </p:val>
                                        </p:tav>
                                        <p:tav tm="100000">
                                          <p:val>
                                            <p:strVal val="ppt_y+1"/>
                                          </p:val>
                                        </p:tav>
                                      </p:tavLst>
                                    </p:anim>
                                    <p:set>
                                      <p:cBhvr>
                                        <p:cTn id="222"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17"/>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8"/>
                                        </p:tgtEl>
                                        <p:attrNameLst>
                                          <p:attrName>style.color</p:attrName>
                                        </p:attrNameLst>
                                      </p:cBhvr>
                                      <p:by>
                                        <p:hsl h="-7200000" s="0" l="0"/>
                                      </p:by>
                                    </p:animClr>
                                    <p:animClr clrSpc="hsl" dir="cw">
                                      <p:cBhvr>
                                        <p:cTn id="225" dur="1000" fill="hold"/>
                                        <p:tgtEl>
                                          <p:spTgt spid="38"/>
                                        </p:tgtEl>
                                        <p:attrNameLst>
                                          <p:attrName>fillcolor</p:attrName>
                                        </p:attrNameLst>
                                      </p:cBhvr>
                                      <p:by>
                                        <p:hsl h="-7200000" s="0" l="0"/>
                                      </p:by>
                                    </p:animClr>
                                    <p:animClr clrSpc="hsl" dir="cw">
                                      <p:cBhvr>
                                        <p:cTn id="226" dur="1000" fill="hold"/>
                                        <p:tgtEl>
                                          <p:spTgt spid="38"/>
                                        </p:tgtEl>
                                        <p:attrNameLst>
                                          <p:attrName>stroke.color</p:attrName>
                                        </p:attrNameLst>
                                      </p:cBhvr>
                                      <p:by>
                                        <p:hsl h="-7200000" s="0" l="0"/>
                                      </p:by>
                                    </p:animClr>
                                    <p:set>
                                      <p:cBhvr>
                                        <p:cTn id="227" dur="1000" fill="hold"/>
                                        <p:tgtEl>
                                          <p:spTgt spid="38"/>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4"/>
                                        </p:tgtEl>
                                        <p:attrNameLst>
                                          <p:attrName>style.color</p:attrName>
                                        </p:attrNameLst>
                                      </p:cBhvr>
                                      <p:by>
                                        <p:hsl h="-7200000" s="0" l="0"/>
                                      </p:by>
                                    </p:animClr>
                                    <p:animClr clrSpc="hsl" dir="cw">
                                      <p:cBhvr>
                                        <p:cTn id="230" dur="1000" fill="hold"/>
                                        <p:tgtEl>
                                          <p:spTgt spid="44"/>
                                        </p:tgtEl>
                                        <p:attrNameLst>
                                          <p:attrName>fillcolor</p:attrName>
                                        </p:attrNameLst>
                                      </p:cBhvr>
                                      <p:by>
                                        <p:hsl h="-7200000" s="0" l="0"/>
                                      </p:by>
                                    </p:animClr>
                                    <p:animClr clrSpc="hsl" dir="cw">
                                      <p:cBhvr>
                                        <p:cTn id="231" dur="1000" fill="hold"/>
                                        <p:tgtEl>
                                          <p:spTgt spid="44"/>
                                        </p:tgtEl>
                                        <p:attrNameLst>
                                          <p:attrName>stroke.color</p:attrName>
                                        </p:attrNameLst>
                                      </p:cBhvr>
                                      <p:by>
                                        <p:hsl h="-7200000" s="0" l="0"/>
                                      </p:by>
                                    </p:animClr>
                                    <p:set>
                                      <p:cBhvr>
                                        <p:cTn id="232" dur="1000" fill="hold"/>
                                        <p:tgtEl>
                                          <p:spTgt spid="44"/>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22" presetClass="emph" presetSubtype="0" fill="hold" grpId="1" nodeType="withEffect">
                                  <p:stCondLst>
                                    <p:cond delay="0"/>
                                  </p:stCondLst>
                                  <p:childTnLst>
                                    <p:animClr clrSpc="hsl" dir="cw">
                                      <p:cBhvr override="childStyle">
                                        <p:cTn id="234" dur="1000" fill="hold"/>
                                        <p:tgtEl>
                                          <p:spTgt spid="40"/>
                                        </p:tgtEl>
                                        <p:attrNameLst>
                                          <p:attrName>style.color</p:attrName>
                                        </p:attrNameLst>
                                      </p:cBhvr>
                                      <p:by>
                                        <p:hsl h="-7200000" s="0" l="0"/>
                                      </p:by>
                                    </p:animClr>
                                    <p:animClr clrSpc="hsl" dir="cw">
                                      <p:cBhvr>
                                        <p:cTn id="235" dur="1000" fill="hold"/>
                                        <p:tgtEl>
                                          <p:spTgt spid="40"/>
                                        </p:tgtEl>
                                        <p:attrNameLst>
                                          <p:attrName>fillcolor</p:attrName>
                                        </p:attrNameLst>
                                      </p:cBhvr>
                                      <p:by>
                                        <p:hsl h="-7200000" s="0" l="0"/>
                                      </p:by>
                                    </p:animClr>
                                    <p:animClr clrSpc="hsl" dir="cw">
                                      <p:cBhvr>
                                        <p:cTn id="236" dur="1000" fill="hold"/>
                                        <p:tgtEl>
                                          <p:spTgt spid="40"/>
                                        </p:tgtEl>
                                        <p:attrNameLst>
                                          <p:attrName>stroke.color</p:attrName>
                                        </p:attrNameLst>
                                      </p:cBhvr>
                                      <p:by>
                                        <p:hsl h="-7200000" s="0" l="0"/>
                                      </p:by>
                                    </p:animClr>
                                    <p:set>
                                      <p:cBhvr>
                                        <p:cTn id="237" dur="1000" fill="hold"/>
                                        <p:tgtEl>
                                          <p:spTgt spid="40"/>
                                        </p:tgtEl>
                                        <p:attrNameLst>
                                          <p:attrName>fill.type</p:attrName>
                                        </p:attrNameLst>
                                      </p:cBhvr>
                                      <p:to>
                                        <p:strVal val="solid"/>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8" grpId="0" animBg="1"/>
      <p:bldP spid="38" grpId="1" animBg="1"/>
      <p:bldP spid="4" grpId="0" animBg="1"/>
      <p:bldP spid="4" grpId="1" animBg="1"/>
      <p:bldP spid="39" grpId="0" animBg="1"/>
      <p:bldP spid="39" grpId="1" animBg="1"/>
      <p:bldP spid="40" grpId="0" animBg="1"/>
      <p:bldP spid="40" grpId="1" animBg="1"/>
      <p:bldP spid="42" grpId="0"/>
      <p:bldP spid="42" grpId="1"/>
      <p:bldP spid="43" grpId="0"/>
      <p:bldP spid="43" grpId="1"/>
      <p:bldP spid="44" grpId="0"/>
      <p:bldP spid="4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3516"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3: </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 "truyền thống" của lòng yêu nước được làm rõ trong văn bản bởi yếu tố nào ?</a:t>
            </a:r>
            <a:endPar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vi-VN" sz="3200">
                <a:latin typeface="Times New Roman" panose="02020603050405020304" pitchFamily="18" charset="0"/>
                <a:ea typeface="Calibri" panose="020F0502020204030204" pitchFamily="34" charset="0"/>
                <a:cs typeface="Times New Roman" panose="02020603050405020304" pitchFamily="18" charset="0"/>
              </a:rPr>
              <a:t>Chứng minh theo thời gian xưa - nay</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 minh bằng những biểu hiện cụ thể của lòng yêu nước</a:t>
            </a:r>
            <a:endPar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a:latin typeface="Times New Roman" panose="02020603050405020304" pitchFamily="18" charset="0"/>
                <a:ea typeface="Calibri" panose="020F0502020204030204" pitchFamily="34" charset="0"/>
              </a:rPr>
              <a:t>Giải thích bằng lí lẽ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9105805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63" fill="hold" display="0">
                  <p:stCondLst>
                    <p:cond delay="indefinite"/>
                  </p:stCondLst>
                  <p:endCondLst>
                    <p:cond evt="onStopAudio" delay="0">
                      <p:tgtEl>
                        <p:sldTgt/>
                      </p:tgtEl>
                    </p:cond>
                  </p:endCondLst>
                </p:cTn>
                <p:tgtEl>
                  <p:spTgt spid="16"/>
                </p:tgtEl>
              </p:cMediaNode>
            </p:audio>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735" fill="hold"/>
                                        <p:tgtEl>
                                          <p:spTgt spid="18"/>
                                        </p:tgtEl>
                                      </p:cBhvr>
                                    </p:cmd>
                                  </p:childTnLst>
                                </p:cTn>
                              </p:par>
                              <p:par>
                                <p:cTn id="69" presetID="1" presetClass="entr"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xit" presetSubtype="0" fill="hold" grpId="0" nodeType="withEffect">
                                  <p:stCondLst>
                                    <p:cond delay="1000"/>
                                  </p:stCondLst>
                                  <p:childTnLst>
                                    <p:set>
                                      <p:cBhvr>
                                        <p:cTn id="72" dur="1" fill="hold">
                                          <p:stCondLst>
                                            <p:cond delay="0"/>
                                          </p:stCondLst>
                                        </p:cTn>
                                        <p:tgtEl>
                                          <p:spTgt spid="34"/>
                                        </p:tgtEl>
                                        <p:attrNameLst>
                                          <p:attrName>style.visibility</p:attrName>
                                        </p:attrNameLst>
                                      </p:cBhvr>
                                      <p:to>
                                        <p:strVal val="hidden"/>
                                      </p:to>
                                    </p:set>
                                  </p:childTnLst>
                                </p:cTn>
                              </p:par>
                              <p:par>
                                <p:cTn id="73" presetID="21" presetClass="entr" presetSubtype="1" fill="hold" grpId="16"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cTn>
                              </p:par>
                              <p:par>
                                <p:cTn id="76" presetID="1" presetClass="entr" presetSubtype="0" fill="hold" grpId="1" nodeType="withEffect">
                                  <p:stCondLst>
                                    <p:cond delay="100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xit" presetSubtype="0" fill="hold" grpId="0" nodeType="withEffect">
                                  <p:stCondLst>
                                    <p:cond delay="2000"/>
                                  </p:stCondLst>
                                  <p:childTnLst>
                                    <p:set>
                                      <p:cBhvr>
                                        <p:cTn id="79" dur="1" fill="hold">
                                          <p:stCondLst>
                                            <p:cond delay="0"/>
                                          </p:stCondLst>
                                        </p:cTn>
                                        <p:tgtEl>
                                          <p:spTgt spid="33"/>
                                        </p:tgtEl>
                                        <p:attrNameLst>
                                          <p:attrName>style.visibility</p:attrName>
                                        </p:attrNameLst>
                                      </p:cBhvr>
                                      <p:to>
                                        <p:strVal val="hidden"/>
                                      </p:to>
                                    </p:set>
                                  </p:childTnLst>
                                </p:cTn>
                              </p:par>
                              <p:par>
                                <p:cTn id="80" presetID="21" presetClass="entr" presetSubtype="1" fill="hold" grpId="1" nodeType="withEffect">
                                  <p:stCondLst>
                                    <p:cond delay="1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8" name="coin.wav"/>
                                        </p:tgtEl>
                                      </p:cMediaNode>
                                    </p:audio>
                                  </p:subTnLst>
                                </p:cTn>
                              </p:par>
                              <p:par>
                                <p:cTn id="83" presetID="1" presetClass="entr" presetSubtype="0" fill="hold" grpId="1" nodeType="withEffect">
                                  <p:stCondLst>
                                    <p:cond delay="200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xit" presetSubtype="0" fill="hold" grpId="0" nodeType="withEffect">
                                  <p:stCondLst>
                                    <p:cond delay="3000"/>
                                  </p:stCondLst>
                                  <p:childTnLst>
                                    <p:set>
                                      <p:cBhvr>
                                        <p:cTn id="86" dur="1" fill="hold">
                                          <p:stCondLst>
                                            <p:cond delay="0"/>
                                          </p:stCondLst>
                                        </p:cTn>
                                        <p:tgtEl>
                                          <p:spTgt spid="32"/>
                                        </p:tgtEl>
                                        <p:attrNameLst>
                                          <p:attrName>style.visibility</p:attrName>
                                        </p:attrNameLst>
                                      </p:cBhvr>
                                      <p:to>
                                        <p:strVal val="hidden"/>
                                      </p:to>
                                    </p:set>
                                  </p:childTnLst>
                                </p:cTn>
                              </p:par>
                              <p:par>
                                <p:cTn id="87" presetID="21" presetClass="entr" presetSubtype="1" fill="hold" grpId="3" nodeType="withEffect">
                                  <p:stCondLst>
                                    <p:cond delay="2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8" name="coin.wav"/>
                                        </p:tgtEl>
                                      </p:cMediaNode>
                                    </p:audio>
                                  </p:subTnLst>
                                </p:cTn>
                              </p:par>
                              <p:par>
                                <p:cTn id="90" presetID="1" presetClass="entr" presetSubtype="0" fill="hold" grpId="1" nodeType="withEffect">
                                  <p:stCondLst>
                                    <p:cond delay="300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xit" presetSubtype="0" fill="hold" grpId="0" nodeType="withEffect">
                                  <p:stCondLst>
                                    <p:cond delay="4000"/>
                                  </p:stCondLst>
                                  <p:childTnLst>
                                    <p:set>
                                      <p:cBhvr>
                                        <p:cTn id="93" dur="1" fill="hold">
                                          <p:stCondLst>
                                            <p:cond delay="0"/>
                                          </p:stCondLst>
                                        </p:cTn>
                                        <p:tgtEl>
                                          <p:spTgt spid="31"/>
                                        </p:tgtEl>
                                        <p:attrNameLst>
                                          <p:attrName>style.visibility</p:attrName>
                                        </p:attrNameLst>
                                      </p:cBhvr>
                                      <p:to>
                                        <p:strVal val="hidden"/>
                                      </p:to>
                                    </p:set>
                                  </p:childTnLst>
                                </p:cTn>
                              </p:par>
                              <p:par>
                                <p:cTn id="94" presetID="21" presetClass="entr" presetSubtype="1" fill="hold" grpId="4" nodeType="withEffect">
                                  <p:stCondLst>
                                    <p:cond delay="3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8" name="coin.wav"/>
                                        </p:tgtEl>
                                      </p:cMediaNode>
                                    </p:audio>
                                  </p:subTnLst>
                                </p:cTn>
                              </p:par>
                              <p:par>
                                <p:cTn id="97" presetID="1" presetClass="entr" presetSubtype="0" fill="hold" grpId="1" nodeType="withEffect">
                                  <p:stCondLst>
                                    <p:cond delay="400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xit" presetSubtype="0" fill="hold" grpId="0" nodeType="withEffect">
                                  <p:stCondLst>
                                    <p:cond delay="5000"/>
                                  </p:stCondLst>
                                  <p:childTnLst>
                                    <p:set>
                                      <p:cBhvr>
                                        <p:cTn id="100" dur="1" fill="hold">
                                          <p:stCondLst>
                                            <p:cond delay="0"/>
                                          </p:stCondLst>
                                        </p:cTn>
                                        <p:tgtEl>
                                          <p:spTgt spid="30"/>
                                        </p:tgtEl>
                                        <p:attrNameLst>
                                          <p:attrName>style.visibility</p:attrName>
                                        </p:attrNameLst>
                                      </p:cBhvr>
                                      <p:to>
                                        <p:strVal val="hidden"/>
                                      </p:to>
                                    </p:set>
                                  </p:childTnLst>
                                </p:cTn>
                              </p:par>
                              <p:par>
                                <p:cTn id="101" presetID="21" presetClass="entr" presetSubtype="1" fill="hold" grpId="5" nodeType="withEffect">
                                  <p:stCondLst>
                                    <p:cond delay="4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8" name="coin.wav"/>
                                        </p:tgtEl>
                                      </p:cMediaNode>
                                    </p:audio>
                                  </p:subTnLst>
                                </p:cTn>
                              </p:par>
                              <p:par>
                                <p:cTn id="104" presetID="1" presetClass="entr" presetSubtype="0" fill="hold" grpId="1" nodeType="withEffect">
                                  <p:stCondLst>
                                    <p:cond delay="5000"/>
                                  </p:stCondLst>
                                  <p:childTnLst>
                                    <p:set>
                                      <p:cBhvr>
                                        <p:cTn id="105" dur="1" fill="hold">
                                          <p:stCondLst>
                                            <p:cond delay="0"/>
                                          </p:stCondLst>
                                        </p:cTn>
                                        <p:tgtEl>
                                          <p:spTgt spid="29"/>
                                        </p:tgtEl>
                                        <p:attrNameLst>
                                          <p:attrName>style.visibility</p:attrName>
                                        </p:attrNameLst>
                                      </p:cBhvr>
                                      <p:to>
                                        <p:strVal val="visible"/>
                                      </p:to>
                                    </p:set>
                                  </p:childTnLst>
                                </p:cTn>
                              </p:par>
                              <p:par>
                                <p:cTn id="106" presetID="1" presetClass="exit" presetSubtype="0" fill="hold" grpId="0" nodeType="withEffect">
                                  <p:stCondLst>
                                    <p:cond delay="6000"/>
                                  </p:stCondLst>
                                  <p:childTnLst>
                                    <p:set>
                                      <p:cBhvr>
                                        <p:cTn id="107" dur="1" fill="hold">
                                          <p:stCondLst>
                                            <p:cond delay="0"/>
                                          </p:stCondLst>
                                        </p:cTn>
                                        <p:tgtEl>
                                          <p:spTgt spid="29"/>
                                        </p:tgtEl>
                                        <p:attrNameLst>
                                          <p:attrName>style.visibility</p:attrName>
                                        </p:attrNameLst>
                                      </p:cBhvr>
                                      <p:to>
                                        <p:strVal val="hidden"/>
                                      </p:to>
                                    </p:set>
                                  </p:childTnLst>
                                </p:cTn>
                              </p:par>
                              <p:par>
                                <p:cTn id="108" presetID="21" presetClass="entr" presetSubtype="1" fill="hold" grpId="6" nodeType="withEffect">
                                  <p:stCondLst>
                                    <p:cond delay="5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8" name="coin.wav"/>
                                        </p:tgtEl>
                                      </p:cMediaNode>
                                    </p:audio>
                                  </p:subTnLst>
                                </p:cTn>
                              </p:par>
                              <p:par>
                                <p:cTn id="111" presetID="1" presetClass="entr" presetSubtype="0" fill="hold" grpId="1" nodeType="withEffect">
                                  <p:stCondLst>
                                    <p:cond delay="600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xit" presetSubtype="0" fill="hold" grpId="0" nodeType="withEffect">
                                  <p:stCondLst>
                                    <p:cond delay="7000"/>
                                  </p:stCondLst>
                                  <p:childTnLst>
                                    <p:set>
                                      <p:cBhvr>
                                        <p:cTn id="114" dur="1" fill="hold">
                                          <p:stCondLst>
                                            <p:cond delay="0"/>
                                          </p:stCondLst>
                                        </p:cTn>
                                        <p:tgtEl>
                                          <p:spTgt spid="28"/>
                                        </p:tgtEl>
                                        <p:attrNameLst>
                                          <p:attrName>style.visibility</p:attrName>
                                        </p:attrNameLst>
                                      </p:cBhvr>
                                      <p:to>
                                        <p:strVal val="hidden"/>
                                      </p:to>
                                    </p:set>
                                  </p:childTnLst>
                                </p:cTn>
                              </p:par>
                              <p:par>
                                <p:cTn id="115" presetID="21" presetClass="entr" presetSubtype="1" fill="hold" grpId="7" nodeType="withEffect">
                                  <p:stCondLst>
                                    <p:cond delay="6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8" name="coin.wav"/>
                                        </p:tgtEl>
                                      </p:cMediaNode>
                                    </p:audio>
                                  </p:subTnLst>
                                </p:cTn>
                              </p:par>
                              <p:par>
                                <p:cTn id="118" presetID="1" presetClass="entr" presetSubtype="0" fill="hold" grpId="1" nodeType="withEffect">
                                  <p:stCondLst>
                                    <p:cond delay="7000"/>
                                  </p:stCondLst>
                                  <p:childTnLst>
                                    <p:set>
                                      <p:cBhvr>
                                        <p:cTn id="119" dur="1" fill="hold">
                                          <p:stCondLst>
                                            <p:cond delay="0"/>
                                          </p:stCondLst>
                                        </p:cTn>
                                        <p:tgtEl>
                                          <p:spTgt spid="27"/>
                                        </p:tgtEl>
                                        <p:attrNameLst>
                                          <p:attrName>style.visibility</p:attrName>
                                        </p:attrNameLst>
                                      </p:cBhvr>
                                      <p:to>
                                        <p:strVal val="visible"/>
                                      </p:to>
                                    </p:set>
                                  </p:childTnLst>
                                </p:cTn>
                              </p:par>
                              <p:par>
                                <p:cTn id="120" presetID="1" presetClass="exit" presetSubtype="0" fill="hold" grpId="0" nodeType="withEffect">
                                  <p:stCondLst>
                                    <p:cond delay="8000"/>
                                  </p:stCondLst>
                                  <p:childTnLst>
                                    <p:set>
                                      <p:cBhvr>
                                        <p:cTn id="121" dur="1" fill="hold">
                                          <p:stCondLst>
                                            <p:cond delay="0"/>
                                          </p:stCondLst>
                                        </p:cTn>
                                        <p:tgtEl>
                                          <p:spTgt spid="27"/>
                                        </p:tgtEl>
                                        <p:attrNameLst>
                                          <p:attrName>style.visibility</p:attrName>
                                        </p:attrNameLst>
                                      </p:cBhvr>
                                      <p:to>
                                        <p:strVal val="hidden"/>
                                      </p:to>
                                    </p:set>
                                  </p:childTnLst>
                                </p:cTn>
                              </p:par>
                              <p:par>
                                <p:cTn id="122" presetID="21" presetClass="entr" presetSubtype="1" fill="hold" grpId="8" nodeType="withEffect">
                                  <p:stCondLst>
                                    <p:cond delay="7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p:cTn display="0" masterRel="sameClick">
                                          <p:stCondLst>
                                            <p:cond evt="begin" delay="0">
                                              <p:tn val="122"/>
                                            </p:cond>
                                          </p:stCondLst>
                                          <p:endCondLst>
                                            <p:cond evt="onStopAudio" delay="0">
                                              <p:tgtEl>
                                                <p:sldTgt/>
                                              </p:tgtEl>
                                            </p:cond>
                                          </p:endCondLst>
                                        </p:cTn>
                                        <p:tgtEl>
                                          <p:sndTgt r:embed="rId8" name="coin.wav"/>
                                        </p:tgtEl>
                                      </p:cMediaNode>
                                    </p:audio>
                                  </p:subTnLst>
                                </p:cTn>
                              </p:par>
                              <p:par>
                                <p:cTn id="125" presetID="1" presetClass="entr" presetSubtype="0" fill="hold" grpId="1" nodeType="withEffect">
                                  <p:stCondLst>
                                    <p:cond delay="800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xit" presetSubtype="0" fill="hold" grpId="0" nodeType="withEffect">
                                  <p:stCondLst>
                                    <p:cond delay="9000"/>
                                  </p:stCondLst>
                                  <p:childTnLst>
                                    <p:set>
                                      <p:cBhvr>
                                        <p:cTn id="128" dur="1" fill="hold">
                                          <p:stCondLst>
                                            <p:cond delay="0"/>
                                          </p:stCondLst>
                                        </p:cTn>
                                        <p:tgtEl>
                                          <p:spTgt spid="26"/>
                                        </p:tgtEl>
                                        <p:attrNameLst>
                                          <p:attrName>style.visibility</p:attrName>
                                        </p:attrNameLst>
                                      </p:cBhvr>
                                      <p:to>
                                        <p:strVal val="hidden"/>
                                      </p:to>
                                    </p:set>
                                  </p:childTnLst>
                                </p:cTn>
                              </p:par>
                              <p:par>
                                <p:cTn id="129" presetID="21" presetClass="entr" presetSubtype="1" fill="hold" grpId="2" nodeType="withEffect">
                                  <p:stCondLst>
                                    <p:cond delay="8000"/>
                                  </p:stCondLst>
                                  <p:childTnLst>
                                    <p:set>
                                      <p:cBhvr>
                                        <p:cTn id="130" dur="1" fill="hold">
                                          <p:stCondLst>
                                            <p:cond delay="0"/>
                                          </p:stCondLst>
                                        </p:cTn>
                                        <p:tgtEl>
                                          <p:spTgt spid="35"/>
                                        </p:tgtEl>
                                        <p:attrNameLst>
                                          <p:attrName>style.visibility</p:attrName>
                                        </p:attrNameLst>
                                      </p:cBhvr>
                                      <p:to>
                                        <p:strVal val="visible"/>
                                      </p:to>
                                    </p:set>
                                    <p:animEffect transition="in" filter="wheel(1)">
                                      <p:cBhvr>
                                        <p:cTn id="131" dur="1000"/>
                                        <p:tgtEl>
                                          <p:spTgt spid="35"/>
                                        </p:tgtEl>
                                      </p:cBhvr>
                                    </p:animEffect>
                                  </p:childTnLst>
                                  <p:subTnLst>
                                    <p:audio>
                                      <p:cMediaNode>
                                        <p:cTn display="0" masterRel="sameClick">
                                          <p:stCondLst>
                                            <p:cond evt="begin" delay="0">
                                              <p:tn val="129"/>
                                            </p:cond>
                                          </p:stCondLst>
                                          <p:endCondLst>
                                            <p:cond evt="onStopAudio" delay="0">
                                              <p:tgtEl>
                                                <p:sldTgt/>
                                              </p:tgtEl>
                                            </p:cond>
                                          </p:endCondLst>
                                        </p:cTn>
                                        <p:tgtEl>
                                          <p:sndTgt r:embed="rId8" name="coin.wav"/>
                                        </p:tgtEl>
                                      </p:cMediaNode>
                                    </p:audio>
                                  </p:subTnLst>
                                </p:cTn>
                              </p:par>
                              <p:par>
                                <p:cTn id="132" presetID="1" presetClass="entr" presetSubtype="0" fill="hold" grpId="1" nodeType="withEffect">
                                  <p:stCondLst>
                                    <p:cond delay="9000"/>
                                  </p:stCondLst>
                                  <p:childTnLst>
                                    <p:set>
                                      <p:cBhvr>
                                        <p:cTn id="133" dur="1" fill="hold">
                                          <p:stCondLst>
                                            <p:cond delay="0"/>
                                          </p:stCondLst>
                                        </p:cTn>
                                        <p:tgtEl>
                                          <p:spTgt spid="25"/>
                                        </p:tgtEl>
                                        <p:attrNameLst>
                                          <p:attrName>style.visibility</p:attrName>
                                        </p:attrNameLst>
                                      </p:cBhvr>
                                      <p:to>
                                        <p:strVal val="visible"/>
                                      </p:to>
                                    </p:set>
                                  </p:childTnLst>
                                </p:cTn>
                              </p:par>
                              <p:par>
                                <p:cTn id="134" presetID="1" presetClass="exit" presetSubtype="0" fill="hold" grpId="0" nodeType="withEffect">
                                  <p:stCondLst>
                                    <p:cond delay="10000"/>
                                  </p:stCondLst>
                                  <p:childTnLst>
                                    <p:set>
                                      <p:cBhvr>
                                        <p:cTn id="135" dur="1" fill="hold">
                                          <p:stCondLst>
                                            <p:cond delay="0"/>
                                          </p:stCondLst>
                                        </p:cTn>
                                        <p:tgtEl>
                                          <p:spTgt spid="25"/>
                                        </p:tgtEl>
                                        <p:attrNameLst>
                                          <p:attrName>style.visibility</p:attrName>
                                        </p:attrNameLst>
                                      </p:cBhvr>
                                      <p:to>
                                        <p:strVal val="hidden"/>
                                      </p:to>
                                    </p:set>
                                  </p:childTnLst>
                                </p:cTn>
                              </p:par>
                              <p:par>
                                <p:cTn id="136" presetID="21" presetClass="entr" presetSubtype="1" fill="hold" grpId="10" nodeType="withEffect">
                                  <p:stCondLst>
                                    <p:cond delay="9000"/>
                                  </p:stCondLst>
                                  <p:childTnLst>
                                    <p:set>
                                      <p:cBhvr>
                                        <p:cTn id="137" dur="1" fill="hold">
                                          <p:stCondLst>
                                            <p:cond delay="0"/>
                                          </p:stCondLst>
                                        </p:cTn>
                                        <p:tgtEl>
                                          <p:spTgt spid="35"/>
                                        </p:tgtEl>
                                        <p:attrNameLst>
                                          <p:attrName>style.visibility</p:attrName>
                                        </p:attrNameLst>
                                      </p:cBhvr>
                                      <p:to>
                                        <p:strVal val="visible"/>
                                      </p:to>
                                    </p:set>
                                    <p:animEffect transition="in" filter="wheel(1)">
                                      <p:cBhvr>
                                        <p:cTn id="138" dur="1000"/>
                                        <p:tgtEl>
                                          <p:spTgt spid="35"/>
                                        </p:tgtEl>
                                      </p:cBhvr>
                                    </p:animEffect>
                                  </p:childTnLst>
                                  <p:subTnLst>
                                    <p:audio>
                                      <p:cMediaNode>
                                        <p:cTn display="0" masterRel="sameClick">
                                          <p:stCondLst>
                                            <p:cond evt="begin" delay="0">
                                              <p:tn val="136"/>
                                            </p:cond>
                                          </p:stCondLst>
                                          <p:endCondLst>
                                            <p:cond evt="onStopAudio" delay="0">
                                              <p:tgtEl>
                                                <p:sldTgt/>
                                              </p:tgtEl>
                                            </p:cond>
                                          </p:endCondLst>
                                        </p:cTn>
                                        <p:tgtEl>
                                          <p:sndTgt r:embed="rId8" name="coin.wav"/>
                                        </p:tgtEl>
                                      </p:cMediaNode>
                                    </p:audio>
                                  </p:subTnLst>
                                </p:cTn>
                              </p:par>
                              <p:par>
                                <p:cTn id="139" presetID="1" presetClass="entr" presetSubtype="0" fill="hold" grpId="1" nodeType="withEffect">
                                  <p:stCondLst>
                                    <p:cond delay="10000"/>
                                  </p:stCondLst>
                                  <p:childTnLst>
                                    <p:set>
                                      <p:cBhvr>
                                        <p:cTn id="140" dur="1" fill="hold">
                                          <p:stCondLst>
                                            <p:cond delay="0"/>
                                          </p:stCondLst>
                                        </p:cTn>
                                        <p:tgtEl>
                                          <p:spTgt spid="24"/>
                                        </p:tgtEl>
                                        <p:attrNameLst>
                                          <p:attrName>style.visibility</p:attrName>
                                        </p:attrNameLst>
                                      </p:cBhvr>
                                      <p:to>
                                        <p:strVal val="visible"/>
                                      </p:to>
                                    </p:set>
                                  </p:childTnLst>
                                </p:cTn>
                              </p:par>
                              <p:par>
                                <p:cTn id="141" presetID="1" presetClass="exit" presetSubtype="0" fill="hold" grpId="0" nodeType="withEffect">
                                  <p:stCondLst>
                                    <p:cond delay="11000"/>
                                  </p:stCondLst>
                                  <p:childTnLst>
                                    <p:set>
                                      <p:cBhvr>
                                        <p:cTn id="142" dur="1" fill="hold">
                                          <p:stCondLst>
                                            <p:cond delay="0"/>
                                          </p:stCondLst>
                                        </p:cTn>
                                        <p:tgtEl>
                                          <p:spTgt spid="24"/>
                                        </p:tgtEl>
                                        <p:attrNameLst>
                                          <p:attrName>style.visibility</p:attrName>
                                        </p:attrNameLst>
                                      </p:cBhvr>
                                      <p:to>
                                        <p:strVal val="hidden"/>
                                      </p:to>
                                    </p:set>
                                  </p:childTnLst>
                                </p:cTn>
                              </p:par>
                              <p:par>
                                <p:cTn id="143" presetID="21" presetClass="entr" presetSubtype="1" fill="hold" grpId="11" nodeType="withEffect">
                                  <p:stCondLst>
                                    <p:cond delay="10000"/>
                                  </p:stCondLst>
                                  <p:childTnLst>
                                    <p:set>
                                      <p:cBhvr>
                                        <p:cTn id="144" dur="1" fill="hold">
                                          <p:stCondLst>
                                            <p:cond delay="0"/>
                                          </p:stCondLst>
                                        </p:cTn>
                                        <p:tgtEl>
                                          <p:spTgt spid="35"/>
                                        </p:tgtEl>
                                        <p:attrNameLst>
                                          <p:attrName>style.visibility</p:attrName>
                                        </p:attrNameLst>
                                      </p:cBhvr>
                                      <p:to>
                                        <p:strVal val="visible"/>
                                      </p:to>
                                    </p:set>
                                    <p:animEffect transition="in" filter="wheel(1)">
                                      <p:cBhvr>
                                        <p:cTn id="145" dur="1000"/>
                                        <p:tgtEl>
                                          <p:spTgt spid="35"/>
                                        </p:tgtEl>
                                      </p:cBhvr>
                                    </p:animEffect>
                                  </p:childTnLst>
                                  <p:subTnLst>
                                    <p:audio>
                                      <p:cMediaNode>
                                        <p:cTn display="0" masterRel="sameClick">
                                          <p:stCondLst>
                                            <p:cond evt="begin" delay="0">
                                              <p:tn val="143"/>
                                            </p:cond>
                                          </p:stCondLst>
                                          <p:endCondLst>
                                            <p:cond evt="onStopAudio" delay="0">
                                              <p:tgtEl>
                                                <p:sldTgt/>
                                              </p:tgtEl>
                                            </p:cond>
                                          </p:endCondLst>
                                        </p:cTn>
                                        <p:tgtEl>
                                          <p:sndTgt r:embed="rId8" name="coin.wav"/>
                                        </p:tgtEl>
                                      </p:cMediaNode>
                                    </p:audio>
                                  </p:subTnLst>
                                </p:cTn>
                              </p:par>
                              <p:par>
                                <p:cTn id="146" presetID="1" presetClass="entr" presetSubtype="0" fill="hold" grpId="1" nodeType="withEffect">
                                  <p:stCondLst>
                                    <p:cond delay="11000"/>
                                  </p:stCondLst>
                                  <p:childTnLst>
                                    <p:set>
                                      <p:cBhvr>
                                        <p:cTn id="147" dur="1" fill="hold">
                                          <p:stCondLst>
                                            <p:cond delay="0"/>
                                          </p:stCondLst>
                                        </p:cTn>
                                        <p:tgtEl>
                                          <p:spTgt spid="23"/>
                                        </p:tgtEl>
                                        <p:attrNameLst>
                                          <p:attrName>style.visibility</p:attrName>
                                        </p:attrNameLst>
                                      </p:cBhvr>
                                      <p:to>
                                        <p:strVal val="visible"/>
                                      </p:to>
                                    </p:set>
                                  </p:childTnLst>
                                </p:cTn>
                              </p:par>
                              <p:par>
                                <p:cTn id="148" presetID="1" presetClass="exit" presetSubtype="0" fill="hold" grpId="0" nodeType="withEffect">
                                  <p:stCondLst>
                                    <p:cond delay="12000"/>
                                  </p:stCondLst>
                                  <p:childTnLst>
                                    <p:set>
                                      <p:cBhvr>
                                        <p:cTn id="149" dur="1" fill="hold">
                                          <p:stCondLst>
                                            <p:cond delay="0"/>
                                          </p:stCondLst>
                                        </p:cTn>
                                        <p:tgtEl>
                                          <p:spTgt spid="23"/>
                                        </p:tgtEl>
                                        <p:attrNameLst>
                                          <p:attrName>style.visibility</p:attrName>
                                        </p:attrNameLst>
                                      </p:cBhvr>
                                      <p:to>
                                        <p:strVal val="hidden"/>
                                      </p:to>
                                    </p:set>
                                  </p:childTnLst>
                                </p:cTn>
                              </p:par>
                              <p:par>
                                <p:cTn id="150" presetID="21" presetClass="entr" presetSubtype="1" fill="hold" grpId="12" nodeType="withEffect">
                                  <p:stCondLst>
                                    <p:cond delay="11000"/>
                                  </p:stCondLst>
                                  <p:childTnLst>
                                    <p:set>
                                      <p:cBhvr>
                                        <p:cTn id="151" dur="1" fill="hold">
                                          <p:stCondLst>
                                            <p:cond delay="0"/>
                                          </p:stCondLst>
                                        </p:cTn>
                                        <p:tgtEl>
                                          <p:spTgt spid="35"/>
                                        </p:tgtEl>
                                        <p:attrNameLst>
                                          <p:attrName>style.visibility</p:attrName>
                                        </p:attrNameLst>
                                      </p:cBhvr>
                                      <p:to>
                                        <p:strVal val="visible"/>
                                      </p:to>
                                    </p:set>
                                    <p:animEffect transition="in" filter="wheel(1)">
                                      <p:cBhvr>
                                        <p:cTn id="152" dur="1000"/>
                                        <p:tgtEl>
                                          <p:spTgt spid="35"/>
                                        </p:tgtEl>
                                      </p:cBhvr>
                                    </p:animEffect>
                                  </p:childTnLst>
                                  <p:subTnLst>
                                    <p:audio>
                                      <p:cMediaNode>
                                        <p:cTn display="0" masterRel="sameClick">
                                          <p:stCondLst>
                                            <p:cond evt="begin" delay="0">
                                              <p:tn val="150"/>
                                            </p:cond>
                                          </p:stCondLst>
                                          <p:endCondLst>
                                            <p:cond evt="onStopAudio" delay="0">
                                              <p:tgtEl>
                                                <p:sldTgt/>
                                              </p:tgtEl>
                                            </p:cond>
                                          </p:endCondLst>
                                        </p:cTn>
                                        <p:tgtEl>
                                          <p:sndTgt r:embed="rId8" name="coin.wav"/>
                                        </p:tgtEl>
                                      </p:cMediaNode>
                                    </p:audio>
                                  </p:subTnLst>
                                </p:cTn>
                              </p:par>
                              <p:par>
                                <p:cTn id="153" presetID="1" presetClass="entr" presetSubtype="0" fill="hold" grpId="1" nodeType="withEffect">
                                  <p:stCondLst>
                                    <p:cond delay="12000"/>
                                  </p:stCondLst>
                                  <p:childTnLst>
                                    <p:set>
                                      <p:cBhvr>
                                        <p:cTn id="154" dur="1" fill="hold">
                                          <p:stCondLst>
                                            <p:cond delay="0"/>
                                          </p:stCondLst>
                                        </p:cTn>
                                        <p:tgtEl>
                                          <p:spTgt spid="22"/>
                                        </p:tgtEl>
                                        <p:attrNameLst>
                                          <p:attrName>style.visibility</p:attrName>
                                        </p:attrNameLst>
                                      </p:cBhvr>
                                      <p:to>
                                        <p:strVal val="visible"/>
                                      </p:to>
                                    </p:set>
                                  </p:childTnLst>
                                </p:cTn>
                              </p:par>
                              <p:par>
                                <p:cTn id="155" presetID="1" presetClass="exit" presetSubtype="0" fill="hold" grpId="0" nodeType="withEffect">
                                  <p:stCondLst>
                                    <p:cond delay="13000"/>
                                  </p:stCondLst>
                                  <p:childTnLst>
                                    <p:set>
                                      <p:cBhvr>
                                        <p:cTn id="156" dur="1" fill="hold">
                                          <p:stCondLst>
                                            <p:cond delay="0"/>
                                          </p:stCondLst>
                                        </p:cTn>
                                        <p:tgtEl>
                                          <p:spTgt spid="22"/>
                                        </p:tgtEl>
                                        <p:attrNameLst>
                                          <p:attrName>style.visibility</p:attrName>
                                        </p:attrNameLst>
                                      </p:cBhvr>
                                      <p:to>
                                        <p:strVal val="hidden"/>
                                      </p:to>
                                    </p:set>
                                  </p:childTnLst>
                                </p:cTn>
                              </p:par>
                              <p:par>
                                <p:cTn id="157" presetID="21" presetClass="entr" presetSubtype="1" fill="hold" grpId="13" nodeType="withEffect">
                                  <p:stCondLst>
                                    <p:cond delay="12000"/>
                                  </p:stCondLst>
                                  <p:childTnLst>
                                    <p:set>
                                      <p:cBhvr>
                                        <p:cTn id="158" dur="1" fill="hold">
                                          <p:stCondLst>
                                            <p:cond delay="0"/>
                                          </p:stCondLst>
                                        </p:cTn>
                                        <p:tgtEl>
                                          <p:spTgt spid="35"/>
                                        </p:tgtEl>
                                        <p:attrNameLst>
                                          <p:attrName>style.visibility</p:attrName>
                                        </p:attrNameLst>
                                      </p:cBhvr>
                                      <p:to>
                                        <p:strVal val="visible"/>
                                      </p:to>
                                    </p:set>
                                    <p:animEffect transition="in" filter="wheel(1)">
                                      <p:cBhvr>
                                        <p:cTn id="159" dur="1000"/>
                                        <p:tgtEl>
                                          <p:spTgt spid="35"/>
                                        </p:tgtEl>
                                      </p:cBhvr>
                                    </p:animEffect>
                                  </p:childTnLst>
                                  <p:subTnLst>
                                    <p:audio>
                                      <p:cMediaNode>
                                        <p:cTn display="0" masterRel="sameClick">
                                          <p:stCondLst>
                                            <p:cond evt="begin" delay="0">
                                              <p:tn val="157"/>
                                            </p:cond>
                                          </p:stCondLst>
                                          <p:endCondLst>
                                            <p:cond evt="onStopAudio" delay="0">
                                              <p:tgtEl>
                                                <p:sldTgt/>
                                              </p:tgtEl>
                                            </p:cond>
                                          </p:endCondLst>
                                        </p:cTn>
                                        <p:tgtEl>
                                          <p:sndTgt r:embed="rId8" name="coin.wav"/>
                                        </p:tgtEl>
                                      </p:cMediaNode>
                                    </p:audio>
                                  </p:subTnLst>
                                </p:cTn>
                              </p:par>
                              <p:par>
                                <p:cTn id="160" presetID="1" presetClass="entr" presetSubtype="0" fill="hold" grpId="1" nodeType="withEffect">
                                  <p:stCondLst>
                                    <p:cond delay="13000"/>
                                  </p:stCondLst>
                                  <p:childTnLst>
                                    <p:set>
                                      <p:cBhvr>
                                        <p:cTn id="161" dur="1" fill="hold">
                                          <p:stCondLst>
                                            <p:cond delay="0"/>
                                          </p:stCondLst>
                                        </p:cTn>
                                        <p:tgtEl>
                                          <p:spTgt spid="21"/>
                                        </p:tgtEl>
                                        <p:attrNameLst>
                                          <p:attrName>style.visibility</p:attrName>
                                        </p:attrNameLst>
                                      </p:cBhvr>
                                      <p:to>
                                        <p:strVal val="visible"/>
                                      </p:to>
                                    </p:set>
                                  </p:childTnLst>
                                </p:cTn>
                              </p:par>
                              <p:par>
                                <p:cTn id="162" presetID="1" presetClass="exit" presetSubtype="0" fill="hold" grpId="0" nodeType="withEffect">
                                  <p:stCondLst>
                                    <p:cond delay="14000"/>
                                  </p:stCondLst>
                                  <p:childTnLst>
                                    <p:set>
                                      <p:cBhvr>
                                        <p:cTn id="163" dur="1" fill="hold">
                                          <p:stCondLst>
                                            <p:cond delay="0"/>
                                          </p:stCondLst>
                                        </p:cTn>
                                        <p:tgtEl>
                                          <p:spTgt spid="21"/>
                                        </p:tgtEl>
                                        <p:attrNameLst>
                                          <p:attrName>style.visibility</p:attrName>
                                        </p:attrNameLst>
                                      </p:cBhvr>
                                      <p:to>
                                        <p:strVal val="hidden"/>
                                      </p:to>
                                    </p:set>
                                  </p:childTnLst>
                                </p:cTn>
                              </p:par>
                              <p:par>
                                <p:cTn id="164" presetID="21" presetClass="entr" presetSubtype="1" fill="hold" grpId="14" nodeType="withEffect">
                                  <p:stCondLst>
                                    <p:cond delay="13000"/>
                                  </p:stCondLst>
                                  <p:childTnLst>
                                    <p:set>
                                      <p:cBhvr>
                                        <p:cTn id="165" dur="1" fill="hold">
                                          <p:stCondLst>
                                            <p:cond delay="0"/>
                                          </p:stCondLst>
                                        </p:cTn>
                                        <p:tgtEl>
                                          <p:spTgt spid="35"/>
                                        </p:tgtEl>
                                        <p:attrNameLst>
                                          <p:attrName>style.visibility</p:attrName>
                                        </p:attrNameLst>
                                      </p:cBhvr>
                                      <p:to>
                                        <p:strVal val="visible"/>
                                      </p:to>
                                    </p:set>
                                    <p:animEffect transition="in" filter="wheel(1)">
                                      <p:cBhvr>
                                        <p:cTn id="166" dur="1000"/>
                                        <p:tgtEl>
                                          <p:spTgt spid="35"/>
                                        </p:tgtEl>
                                      </p:cBhvr>
                                    </p:animEffect>
                                  </p:childTnLst>
                                  <p:subTnLst>
                                    <p:audio>
                                      <p:cMediaNode>
                                        <p:cTn display="0" masterRel="sameClick">
                                          <p:stCondLst>
                                            <p:cond evt="begin" delay="0">
                                              <p:tn val="164"/>
                                            </p:cond>
                                          </p:stCondLst>
                                          <p:endCondLst>
                                            <p:cond evt="onStopAudio" delay="0">
                                              <p:tgtEl>
                                                <p:sldTgt/>
                                              </p:tgtEl>
                                            </p:cond>
                                          </p:endCondLst>
                                        </p:cTn>
                                        <p:tgtEl>
                                          <p:sndTgt r:embed="rId8" name="coin.wav"/>
                                        </p:tgtEl>
                                      </p:cMediaNode>
                                    </p:audio>
                                  </p:subTnLst>
                                </p:cTn>
                              </p:par>
                              <p:par>
                                <p:cTn id="167" presetID="1" presetClass="entr" presetSubtype="0" fill="hold" grpId="1" nodeType="withEffect">
                                  <p:stCondLst>
                                    <p:cond delay="14000"/>
                                  </p:stCondLst>
                                  <p:childTnLst>
                                    <p:set>
                                      <p:cBhvr>
                                        <p:cTn id="168" dur="1" fill="hold">
                                          <p:stCondLst>
                                            <p:cond delay="0"/>
                                          </p:stCondLst>
                                        </p:cTn>
                                        <p:tgtEl>
                                          <p:spTgt spid="20"/>
                                        </p:tgtEl>
                                        <p:attrNameLst>
                                          <p:attrName>style.visibility</p:attrName>
                                        </p:attrNameLst>
                                      </p:cBhvr>
                                      <p:to>
                                        <p:strVal val="visible"/>
                                      </p:to>
                                    </p:set>
                                  </p:childTnLst>
                                </p:cTn>
                              </p:par>
                              <p:par>
                                <p:cTn id="169" presetID="1" presetClass="exit" presetSubtype="0" fill="hold" grpId="0" nodeType="withEffect">
                                  <p:stCondLst>
                                    <p:cond delay="15000"/>
                                  </p:stCondLst>
                                  <p:childTnLst>
                                    <p:set>
                                      <p:cBhvr>
                                        <p:cTn id="17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8" name="coin.wav"/>
                                        </p:tgtEl>
                                      </p:cMediaNode>
                                    </p:audio>
                                  </p:subTnLst>
                                </p:cTn>
                              </p:par>
                              <p:par>
                                <p:cTn id="171" presetID="21" presetClass="entr" presetSubtype="1" fill="hold" grpId="9" nodeType="withEffect">
                                  <p:stCondLst>
                                    <p:cond delay="14000"/>
                                  </p:stCondLst>
                                  <p:childTnLst>
                                    <p:set>
                                      <p:cBhvr>
                                        <p:cTn id="172" dur="1" fill="hold">
                                          <p:stCondLst>
                                            <p:cond delay="0"/>
                                          </p:stCondLst>
                                        </p:cTn>
                                        <p:tgtEl>
                                          <p:spTgt spid="35"/>
                                        </p:tgtEl>
                                        <p:attrNameLst>
                                          <p:attrName>style.visibility</p:attrName>
                                        </p:attrNameLst>
                                      </p:cBhvr>
                                      <p:to>
                                        <p:strVal val="visible"/>
                                      </p:to>
                                    </p:set>
                                    <p:animEffect transition="in" filter="wheel(1)">
                                      <p:cBhvr>
                                        <p:cTn id="173" dur="1000"/>
                                        <p:tgtEl>
                                          <p:spTgt spid="35"/>
                                        </p:tgtEl>
                                      </p:cBhvr>
                                    </p:animEffect>
                                  </p:childTnLst>
                                  <p:subTnLst>
                                    <p:audio>
                                      <p:cMediaNode vol="100000">
                                        <p:cTn display="0" masterRel="sameClick">
                                          <p:stCondLst>
                                            <p:cond evt="begin" delay="0">
                                              <p:tn val="171"/>
                                            </p:cond>
                                          </p:stCondLst>
                                          <p:endCondLst>
                                            <p:cond evt="onStopAudio" delay="0">
                                              <p:tgtEl>
                                                <p:sldTgt/>
                                              </p:tgtEl>
                                            </p:cond>
                                          </p:endCondLst>
                                        </p:cTn>
                                        <p:tgtEl>
                                          <p:sndTgt r:embed="rId8" name="coin.wav"/>
                                        </p:tgtEl>
                                      </p:cMediaNode>
                                    </p:audio>
                                  </p:subTnLst>
                                </p:cTn>
                              </p:par>
                              <p:par>
                                <p:cTn id="174" presetID="1" presetClass="entr" presetSubtype="0" fill="hold" grpId="1" nodeType="withEffect">
                                  <p:stCondLst>
                                    <p:cond delay="15000"/>
                                  </p:stCondLst>
                                  <p:childTnLst>
                                    <p:set>
                                      <p:cBhvr>
                                        <p:cTn id="17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74"/>
                                            </p:cond>
                                          </p:stCondLst>
                                          <p:endCondLst>
                                            <p:cond evt="onStopAudio" delay="0">
                                              <p:tgtEl>
                                                <p:sldTgt/>
                                              </p:tgtEl>
                                            </p:cond>
                                          </p:endCondLst>
                                        </p:cTn>
                                        <p:tgtEl>
                                          <p:sndTgt r:embed="rId9" name="cashreg.wav"/>
                                        </p:tgtEl>
                                      </p:cMediaNode>
                                    </p:audio>
                                  </p:subTnLst>
                                </p:cTn>
                              </p:par>
                              <p:par>
                                <p:cTn id="176" presetID="1" presetClass="exit" presetSubtype="0" fill="hold" grpId="0" nodeType="withEffect">
                                  <p:stCondLst>
                                    <p:cond delay="16000"/>
                                  </p:stCondLst>
                                  <p:childTnLst>
                                    <p:set>
                                      <p:cBhvr>
                                        <p:cTn id="177" dur="1" fill="hold">
                                          <p:stCondLst>
                                            <p:cond delay="0"/>
                                          </p:stCondLst>
                                        </p:cTn>
                                        <p:tgtEl>
                                          <p:spTgt spid="19"/>
                                        </p:tgtEl>
                                        <p:attrNameLst>
                                          <p:attrName>style.visibility</p:attrName>
                                        </p:attrNameLst>
                                      </p:cBhvr>
                                      <p:to>
                                        <p:strVal val="hidden"/>
                                      </p:to>
                                    </p:set>
                                  </p:childTnLst>
                                </p:cTn>
                              </p:par>
                              <p:par>
                                <p:cTn id="178" presetID="21" presetClass="entr" presetSubtype="1" fill="hold" grpId="0" nodeType="withEffect">
                                  <p:stCondLst>
                                    <p:cond delay="15000"/>
                                  </p:stCondLst>
                                  <p:childTnLst>
                                    <p:set>
                                      <p:cBhvr>
                                        <p:cTn id="179" dur="1" fill="hold">
                                          <p:stCondLst>
                                            <p:cond delay="0"/>
                                          </p:stCondLst>
                                        </p:cTn>
                                        <p:tgtEl>
                                          <p:spTgt spid="35"/>
                                        </p:tgtEl>
                                        <p:attrNameLst>
                                          <p:attrName>style.visibility</p:attrName>
                                        </p:attrNameLst>
                                      </p:cBhvr>
                                      <p:to>
                                        <p:strVal val="visible"/>
                                      </p:to>
                                    </p:set>
                                    <p:animEffect transition="in" filter="wheel(1)">
                                      <p:cBhvr>
                                        <p:cTn id="180" dur="1000"/>
                                        <p:tgtEl>
                                          <p:spTgt spid="35"/>
                                        </p:tgtEl>
                                      </p:cBhvr>
                                    </p:animEffect>
                                  </p:childTnLst>
                                  <p:subTnLst>
                                    <p:audio>
                                      <p:cMediaNode vol="100000">
                                        <p:cTn display="0" masterRel="sameClick">
                                          <p:stCondLst>
                                            <p:cond evt="begin" delay="0">
                                              <p:tn val="178"/>
                                            </p:cond>
                                          </p:stCondLst>
                                          <p:endCondLst>
                                            <p:cond evt="onStopAudio" delay="0">
                                              <p:tgtEl>
                                                <p:sldTgt/>
                                              </p:tgtEl>
                                            </p:cond>
                                          </p:endCondLst>
                                        </p:cTn>
                                        <p:tgtEl>
                                          <p:sndTgt r:embed="rId9" name="cashreg.wav"/>
                                        </p:tgtEl>
                                      </p:cMediaNode>
                                    </p:audio>
                                  </p:subTnLst>
                                </p:cTn>
                              </p:par>
                              <p:par>
                                <p:cTn id="181" presetID="1" presetClass="exit" presetSubtype="0" fill="hold" grpId="15" nodeType="withEffect">
                                  <p:stCondLst>
                                    <p:cond delay="16000"/>
                                  </p:stCondLst>
                                  <p:childTnLst>
                                    <p:set>
                                      <p:cBhvr>
                                        <p:cTn id="182"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83" fill="hold" display="0">
                  <p:stCondLst>
                    <p:cond delay="indefinite"/>
                  </p:stCondLst>
                  <p:endCondLst>
                    <p:cond evt="onStopAudio" delay="0">
                      <p:tgtEl>
                        <p:sldTgt/>
                      </p:tgtEl>
                    </p:cond>
                  </p:endCondLst>
                </p:cTn>
                <p:tgtEl>
                  <p:spTgt spid="18"/>
                </p:tgtEl>
              </p:cMediaNode>
            </p:audio>
            <p:seq concurrent="1" nextAc="seek">
              <p:cTn id="184" restart="whenNotActive" fill="hold" evtFilter="cancelBubble" nodeType="interactiveSeq">
                <p:stCondLst>
                  <p:cond evt="onClick" delay="0">
                    <p:tgtEl>
                      <p:spTgt spid="15"/>
                    </p:tgtEl>
                  </p:cond>
                </p:stCondLst>
                <p:endSync evt="end" delay="0">
                  <p:rtn val="all"/>
                </p:endSync>
                <p:childTnLst>
                  <p:par>
                    <p:cTn id="185" fill="hold">
                      <p:stCondLst>
                        <p:cond delay="0"/>
                      </p:stCondLst>
                      <p:childTnLst>
                        <p:par>
                          <p:cTn id="186" fill="hold">
                            <p:stCondLst>
                              <p:cond delay="0"/>
                            </p:stCondLst>
                            <p:childTnLst>
                              <p:par>
                                <p:cTn id="187" presetID="37" presetClass="exit" presetSubtype="0" fill="hold" grpId="1" nodeType="clickEffect">
                                  <p:stCondLst>
                                    <p:cond delay="0"/>
                                  </p:stCondLst>
                                  <p:childTnLst>
                                    <p:animEffect transition="out" filter="fade">
                                      <p:cBhvr>
                                        <p:cTn id="188" dur="1000"/>
                                        <p:tgtEl>
                                          <p:spTgt spid="2"/>
                                        </p:tgtEl>
                                      </p:cBhvr>
                                    </p:animEffect>
                                    <p:anim calcmode="lin" valueType="num">
                                      <p:cBhvr>
                                        <p:cTn id="189" dur="1000"/>
                                        <p:tgtEl>
                                          <p:spTgt spid="2"/>
                                        </p:tgtEl>
                                        <p:attrNameLst>
                                          <p:attrName>ppt_x</p:attrName>
                                        </p:attrNameLst>
                                      </p:cBhvr>
                                      <p:tavLst>
                                        <p:tav tm="0">
                                          <p:val>
                                            <p:strVal val="ppt_x"/>
                                          </p:val>
                                        </p:tav>
                                        <p:tav tm="100000">
                                          <p:val>
                                            <p:strVal val="ppt_x"/>
                                          </p:val>
                                        </p:tav>
                                      </p:tavLst>
                                    </p:anim>
                                    <p:anim calcmode="lin" valueType="num">
                                      <p:cBhvr>
                                        <p:cTn id="190" dur="100" decel="100000"/>
                                        <p:tgtEl>
                                          <p:spTgt spid="2"/>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
                                        </p:tgtEl>
                                        <p:attrNameLst>
                                          <p:attrName>ppt_y</p:attrName>
                                        </p:attrNameLst>
                                      </p:cBhvr>
                                      <p:tavLst>
                                        <p:tav tm="0">
                                          <p:val>
                                            <p:strVal val="ppt_y"/>
                                          </p:val>
                                        </p:tav>
                                        <p:tav tm="100000">
                                          <p:val>
                                            <p:strVal val="ppt_y+1"/>
                                          </p:val>
                                        </p:tav>
                                      </p:tavLst>
                                    </p:anim>
                                    <p:set>
                                      <p:cBhvr>
                                        <p:cTn id="192" dur="1" fill="hold">
                                          <p:stCondLst>
                                            <p:cond delay="999"/>
                                          </p:stCondLst>
                                        </p:cTn>
                                        <p:tgtEl>
                                          <p:spTgt spid="2"/>
                                        </p:tgtEl>
                                        <p:attrNameLst>
                                          <p:attrName>style.visibility</p:attrName>
                                        </p:attrNameLst>
                                      </p:cBhvr>
                                      <p:to>
                                        <p:strVal val="hidden"/>
                                      </p:to>
                                    </p:set>
                                  </p:childTnLst>
                                </p:cTn>
                              </p:par>
                              <p:par>
                                <p:cTn id="193" presetID="37" presetClass="exit" presetSubtype="0" fill="hold" grpId="1" nodeType="withEffect">
                                  <p:stCondLst>
                                    <p:cond delay="0"/>
                                  </p:stCondLst>
                                  <p:childTnLst>
                                    <p:animEffect transition="out" filter="fade">
                                      <p:cBhvr>
                                        <p:cTn id="194" dur="1000"/>
                                        <p:tgtEl>
                                          <p:spTgt spid="42"/>
                                        </p:tgtEl>
                                      </p:cBhvr>
                                    </p:animEffect>
                                    <p:anim calcmode="lin" valueType="num">
                                      <p:cBhvr>
                                        <p:cTn id="195" dur="1000"/>
                                        <p:tgtEl>
                                          <p:spTgt spid="42"/>
                                        </p:tgtEl>
                                        <p:attrNameLst>
                                          <p:attrName>ppt_x</p:attrName>
                                        </p:attrNameLst>
                                      </p:cBhvr>
                                      <p:tavLst>
                                        <p:tav tm="0">
                                          <p:val>
                                            <p:strVal val="ppt_x"/>
                                          </p:val>
                                        </p:tav>
                                        <p:tav tm="100000">
                                          <p:val>
                                            <p:strVal val="ppt_x"/>
                                          </p:val>
                                        </p:tav>
                                      </p:tavLst>
                                    </p:anim>
                                    <p:anim calcmode="lin" valueType="num">
                                      <p:cBhvr>
                                        <p:cTn id="196" dur="100" decel="100000"/>
                                        <p:tgtEl>
                                          <p:spTgt spid="42"/>
                                        </p:tgtEl>
                                        <p:attrNameLst>
                                          <p:attrName>ppt_y</p:attrName>
                                        </p:attrNameLst>
                                      </p:cBhvr>
                                      <p:tavLst>
                                        <p:tav tm="0">
                                          <p:val>
                                            <p:strVal val="ppt_y"/>
                                          </p:val>
                                        </p:tav>
                                        <p:tav tm="100000">
                                          <p:val>
                                            <p:strVal val="ppt_y-.03"/>
                                          </p:val>
                                        </p:tav>
                                      </p:tavLst>
                                    </p:anim>
                                    <p:anim calcmode="lin" valueType="num">
                                      <p:cBhvr>
                                        <p:cTn id="197" dur="900" accel="100000">
                                          <p:stCondLst>
                                            <p:cond delay="100"/>
                                          </p:stCondLst>
                                        </p:cTn>
                                        <p:tgtEl>
                                          <p:spTgt spid="42"/>
                                        </p:tgtEl>
                                        <p:attrNameLst>
                                          <p:attrName>ppt_y</p:attrName>
                                        </p:attrNameLst>
                                      </p:cBhvr>
                                      <p:tavLst>
                                        <p:tav tm="0">
                                          <p:val>
                                            <p:strVal val="ppt_y"/>
                                          </p:val>
                                        </p:tav>
                                        <p:tav tm="100000">
                                          <p:val>
                                            <p:strVal val="ppt_y+1"/>
                                          </p:val>
                                        </p:tav>
                                      </p:tavLst>
                                    </p:anim>
                                    <p:set>
                                      <p:cBhvr>
                                        <p:cTn id="198" dur="1" fill="hold">
                                          <p:stCondLst>
                                            <p:cond delay="999"/>
                                          </p:stCondLst>
                                        </p:cTn>
                                        <p:tgtEl>
                                          <p:spTgt spid="42"/>
                                        </p:tgtEl>
                                        <p:attrNameLst>
                                          <p:attrName>style.visibility</p:attrName>
                                        </p:attrNameLst>
                                      </p:cBhvr>
                                      <p:to>
                                        <p:strVal val="hidden"/>
                                      </p:to>
                                    </p:set>
                                  </p:childTnLst>
                                </p:cTn>
                              </p:par>
                              <p:par>
                                <p:cTn id="199" presetID="37" presetClass="exit" presetSubtype="0" fill="hold" grpId="1" nodeType="withEffect">
                                  <p:stCondLst>
                                    <p:cond delay="0"/>
                                  </p:stCondLst>
                                  <p:childTnLst>
                                    <p:animEffect transition="out" filter="fade">
                                      <p:cBhvr>
                                        <p:cTn id="200" dur="1000"/>
                                        <p:tgtEl>
                                          <p:spTgt spid="4"/>
                                        </p:tgtEl>
                                      </p:cBhvr>
                                    </p:animEffect>
                                    <p:anim calcmode="lin" valueType="num">
                                      <p:cBhvr>
                                        <p:cTn id="201" dur="1000"/>
                                        <p:tgtEl>
                                          <p:spTgt spid="4"/>
                                        </p:tgtEl>
                                        <p:attrNameLst>
                                          <p:attrName>ppt_x</p:attrName>
                                        </p:attrNameLst>
                                      </p:cBhvr>
                                      <p:tavLst>
                                        <p:tav tm="0">
                                          <p:val>
                                            <p:strVal val="ppt_x"/>
                                          </p:val>
                                        </p:tav>
                                        <p:tav tm="100000">
                                          <p:val>
                                            <p:strVal val="ppt_x"/>
                                          </p:val>
                                        </p:tav>
                                      </p:tavLst>
                                    </p:anim>
                                    <p:anim calcmode="lin" valueType="num">
                                      <p:cBhvr>
                                        <p:cTn id="202" dur="100" decel="100000"/>
                                        <p:tgtEl>
                                          <p:spTgt spid="4"/>
                                        </p:tgtEl>
                                        <p:attrNameLst>
                                          <p:attrName>ppt_y</p:attrName>
                                        </p:attrNameLst>
                                      </p:cBhvr>
                                      <p:tavLst>
                                        <p:tav tm="0">
                                          <p:val>
                                            <p:strVal val="ppt_y"/>
                                          </p:val>
                                        </p:tav>
                                        <p:tav tm="100000">
                                          <p:val>
                                            <p:strVal val="ppt_y-.03"/>
                                          </p:val>
                                        </p:tav>
                                      </p:tavLst>
                                    </p:anim>
                                    <p:anim calcmode="lin" valueType="num">
                                      <p:cBhvr>
                                        <p:cTn id="203" dur="900" accel="100000">
                                          <p:stCondLst>
                                            <p:cond delay="100"/>
                                          </p:stCondLst>
                                        </p:cTn>
                                        <p:tgtEl>
                                          <p:spTgt spid="4"/>
                                        </p:tgtEl>
                                        <p:attrNameLst>
                                          <p:attrName>ppt_y</p:attrName>
                                        </p:attrNameLst>
                                      </p:cBhvr>
                                      <p:tavLst>
                                        <p:tav tm="0">
                                          <p:val>
                                            <p:strVal val="ppt_y"/>
                                          </p:val>
                                        </p:tav>
                                        <p:tav tm="100000">
                                          <p:val>
                                            <p:strVal val="ppt_y+1"/>
                                          </p:val>
                                        </p:tav>
                                      </p:tavLst>
                                    </p:anim>
                                    <p:set>
                                      <p:cBhvr>
                                        <p:cTn id="204" dur="1" fill="hold">
                                          <p:stCondLst>
                                            <p:cond delay="999"/>
                                          </p:stCondLst>
                                        </p:cTn>
                                        <p:tgtEl>
                                          <p:spTgt spid="4"/>
                                        </p:tgtEl>
                                        <p:attrNameLst>
                                          <p:attrName>style.visibility</p:attrName>
                                        </p:attrNameLst>
                                      </p:cBhvr>
                                      <p:to>
                                        <p:strVal val="hidden"/>
                                      </p:to>
                                    </p:set>
                                  </p:childTnLst>
                                </p:cTn>
                              </p:par>
                              <p:par>
                                <p:cTn id="205" presetID="22" presetClass="emph" presetSubtype="0" fill="hold" grpId="1" nodeType="withEffect">
                                  <p:stCondLst>
                                    <p:cond delay="0"/>
                                  </p:stCondLst>
                                  <p:childTnLst>
                                    <p:animClr clrSpc="hsl" dir="cw">
                                      <p:cBhvr override="childStyle">
                                        <p:cTn id="206" dur="1000" fill="hold"/>
                                        <p:tgtEl>
                                          <p:spTgt spid="36"/>
                                        </p:tgtEl>
                                        <p:attrNameLst>
                                          <p:attrName>style.color</p:attrName>
                                        </p:attrNameLst>
                                      </p:cBhvr>
                                      <p:by>
                                        <p:hsl h="-7200000" s="0" l="0"/>
                                      </p:by>
                                    </p:animClr>
                                    <p:animClr clrSpc="hsl" dir="cw">
                                      <p:cBhvr>
                                        <p:cTn id="207" dur="1000" fill="hold"/>
                                        <p:tgtEl>
                                          <p:spTgt spid="36"/>
                                        </p:tgtEl>
                                        <p:attrNameLst>
                                          <p:attrName>fillcolor</p:attrName>
                                        </p:attrNameLst>
                                      </p:cBhvr>
                                      <p:by>
                                        <p:hsl h="-7200000" s="0" l="0"/>
                                      </p:by>
                                    </p:animClr>
                                    <p:animClr clrSpc="hsl" dir="cw">
                                      <p:cBhvr>
                                        <p:cTn id="208" dur="1000" fill="hold"/>
                                        <p:tgtEl>
                                          <p:spTgt spid="36"/>
                                        </p:tgtEl>
                                        <p:attrNameLst>
                                          <p:attrName>stroke.color</p:attrName>
                                        </p:attrNameLst>
                                      </p:cBhvr>
                                      <p:by>
                                        <p:hsl h="-7200000" s="0" l="0"/>
                                      </p:by>
                                    </p:animClr>
                                    <p:set>
                                      <p:cBhvr>
                                        <p:cTn id="209" dur="1000" fill="hold"/>
                                        <p:tgtEl>
                                          <p:spTgt spid="36"/>
                                        </p:tgtEl>
                                        <p:attrNameLst>
                                          <p:attrName>fill.type</p:attrName>
                                        </p:attrNameLst>
                                      </p:cBhvr>
                                      <p:to>
                                        <p:strVal val="solid"/>
                                      </p:to>
                                    </p:set>
                                  </p:childTnLst>
                                  <p:subTnLst>
                                    <p:audio>
                                      <p:cMediaNode>
                                        <p:cTn display="0" masterRel="sameClick">
                                          <p:stCondLst>
                                            <p:cond evt="begin" delay="0">
                                              <p:tn val="205"/>
                                            </p:cond>
                                          </p:stCondLst>
                                          <p:endCondLst>
                                            <p:cond evt="onStopAudio" delay="0">
                                              <p:tgtEl>
                                                <p:sldTgt/>
                                              </p:tgtEl>
                                            </p:cond>
                                          </p:endCondLst>
                                        </p:cTn>
                                        <p:tgtEl>
                                          <p:sndTgt r:embed="rId9" name="cashreg.wav"/>
                                        </p:tgtEl>
                                      </p:cMediaNode>
                                    </p:audio>
                                  </p:subTnLst>
                                </p:cTn>
                              </p:par>
                              <p:par>
                                <p:cTn id="210" presetID="22" presetClass="emph" presetSubtype="0" fill="hold" grpId="1" nodeType="withEffect">
                                  <p:stCondLst>
                                    <p:cond delay="0"/>
                                  </p:stCondLst>
                                  <p:childTnLst>
                                    <p:animClr clrSpc="hsl" dir="cw">
                                      <p:cBhvr override="childStyle">
                                        <p:cTn id="211" dur="1000" fill="hold"/>
                                        <p:tgtEl>
                                          <p:spTgt spid="43"/>
                                        </p:tgtEl>
                                        <p:attrNameLst>
                                          <p:attrName>style.color</p:attrName>
                                        </p:attrNameLst>
                                      </p:cBhvr>
                                      <p:by>
                                        <p:hsl h="-7200000" s="0" l="0"/>
                                      </p:by>
                                    </p:animClr>
                                    <p:animClr clrSpc="hsl" dir="cw">
                                      <p:cBhvr>
                                        <p:cTn id="212" dur="1000" fill="hold"/>
                                        <p:tgtEl>
                                          <p:spTgt spid="43"/>
                                        </p:tgtEl>
                                        <p:attrNameLst>
                                          <p:attrName>fillcolor</p:attrName>
                                        </p:attrNameLst>
                                      </p:cBhvr>
                                      <p:by>
                                        <p:hsl h="-7200000" s="0" l="0"/>
                                      </p:by>
                                    </p:animClr>
                                    <p:animClr clrSpc="hsl" dir="cw">
                                      <p:cBhvr>
                                        <p:cTn id="213" dur="1000" fill="hold"/>
                                        <p:tgtEl>
                                          <p:spTgt spid="43"/>
                                        </p:tgtEl>
                                        <p:attrNameLst>
                                          <p:attrName>stroke.color</p:attrName>
                                        </p:attrNameLst>
                                      </p:cBhvr>
                                      <p:by>
                                        <p:hsl h="-7200000" s="0" l="0"/>
                                      </p:by>
                                    </p:animClr>
                                    <p:set>
                                      <p:cBhvr>
                                        <p:cTn id="214" dur="1000" fill="hold"/>
                                        <p:tgtEl>
                                          <p:spTgt spid="4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9" name="cashreg.wav"/>
                                        </p:tgtEl>
                                      </p:cMediaNode>
                                    </p:audio>
                                  </p:subTnLst>
                                </p:cTn>
                              </p:par>
                              <p:par>
                                <p:cTn id="215" presetID="22" presetClass="emph" presetSubtype="0" fill="hold" grpId="1" nodeType="withEffect">
                                  <p:stCondLst>
                                    <p:cond delay="0"/>
                                  </p:stCondLst>
                                  <p:childTnLst>
                                    <p:animClr clrSpc="hsl" dir="cw">
                                      <p:cBhvr override="childStyle">
                                        <p:cTn id="216" dur="1000" fill="hold"/>
                                        <p:tgtEl>
                                          <p:spTgt spid="39"/>
                                        </p:tgtEl>
                                        <p:attrNameLst>
                                          <p:attrName>style.color</p:attrName>
                                        </p:attrNameLst>
                                      </p:cBhvr>
                                      <p:by>
                                        <p:hsl h="-7200000" s="0" l="0"/>
                                      </p:by>
                                    </p:animClr>
                                    <p:animClr clrSpc="hsl" dir="cw">
                                      <p:cBhvr>
                                        <p:cTn id="217" dur="1000" fill="hold"/>
                                        <p:tgtEl>
                                          <p:spTgt spid="39"/>
                                        </p:tgtEl>
                                        <p:attrNameLst>
                                          <p:attrName>fillcolor</p:attrName>
                                        </p:attrNameLst>
                                      </p:cBhvr>
                                      <p:by>
                                        <p:hsl h="-7200000" s="0" l="0"/>
                                      </p:by>
                                    </p:animClr>
                                    <p:animClr clrSpc="hsl" dir="cw">
                                      <p:cBhvr>
                                        <p:cTn id="218" dur="1000" fill="hold"/>
                                        <p:tgtEl>
                                          <p:spTgt spid="39"/>
                                        </p:tgtEl>
                                        <p:attrNameLst>
                                          <p:attrName>stroke.color</p:attrName>
                                        </p:attrNameLst>
                                      </p:cBhvr>
                                      <p:by>
                                        <p:hsl h="-7200000" s="0" l="0"/>
                                      </p:by>
                                    </p:animClr>
                                    <p:set>
                                      <p:cBhvr>
                                        <p:cTn id="219" dur="1000" fill="hold"/>
                                        <p:tgtEl>
                                          <p:spTgt spid="39"/>
                                        </p:tgtEl>
                                        <p:attrNameLst>
                                          <p:attrName>fill.type</p:attrName>
                                        </p:attrNameLst>
                                      </p:cBhvr>
                                      <p:to>
                                        <p:strVal val="solid"/>
                                      </p:to>
                                    </p:set>
                                  </p:childTnLst>
                                  <p:subTnLst>
                                    <p:audio>
                                      <p:cMediaNode>
                                        <p:cTn display="0" masterRel="sameClick">
                                          <p:stCondLst>
                                            <p:cond evt="begin" delay="0">
                                              <p:tn val="215"/>
                                            </p:cond>
                                          </p:stCondLst>
                                          <p:endCondLst>
                                            <p:cond evt="onStopAudio" delay="0">
                                              <p:tgtEl>
                                                <p:sldTgt/>
                                              </p:tgtEl>
                                            </p:cond>
                                          </p:endCondLst>
                                        </p:cTn>
                                        <p:tgtEl>
                                          <p:sndTgt r:embed="rId9" name="cashreg.wav"/>
                                        </p:tgtEl>
                                      </p:cMediaNode>
                                    </p:audio>
                                  </p:subTnLst>
                                </p:cTn>
                              </p:par>
                              <p:par>
                                <p:cTn id="220" presetID="37" presetClass="exit" presetSubtype="0" fill="hold" grpId="1" nodeType="withEffect">
                                  <p:stCondLst>
                                    <p:cond delay="0"/>
                                  </p:stCondLst>
                                  <p:childTnLst>
                                    <p:animEffect transition="out" filter="fade">
                                      <p:cBhvr>
                                        <p:cTn id="221" dur="1000"/>
                                        <p:tgtEl>
                                          <p:spTgt spid="38"/>
                                        </p:tgtEl>
                                      </p:cBhvr>
                                    </p:animEffect>
                                    <p:anim calcmode="lin" valueType="num">
                                      <p:cBhvr>
                                        <p:cTn id="222" dur="1000"/>
                                        <p:tgtEl>
                                          <p:spTgt spid="38"/>
                                        </p:tgtEl>
                                        <p:attrNameLst>
                                          <p:attrName>ppt_x</p:attrName>
                                        </p:attrNameLst>
                                      </p:cBhvr>
                                      <p:tavLst>
                                        <p:tav tm="0">
                                          <p:val>
                                            <p:strVal val="ppt_x"/>
                                          </p:val>
                                        </p:tav>
                                        <p:tav tm="100000">
                                          <p:val>
                                            <p:strVal val="ppt_x"/>
                                          </p:val>
                                        </p:tav>
                                      </p:tavLst>
                                    </p:anim>
                                    <p:anim calcmode="lin" valueType="num">
                                      <p:cBhvr>
                                        <p:cTn id="223" dur="100" decel="100000"/>
                                        <p:tgtEl>
                                          <p:spTgt spid="38"/>
                                        </p:tgtEl>
                                        <p:attrNameLst>
                                          <p:attrName>ppt_y</p:attrName>
                                        </p:attrNameLst>
                                      </p:cBhvr>
                                      <p:tavLst>
                                        <p:tav tm="0">
                                          <p:val>
                                            <p:strVal val="ppt_y"/>
                                          </p:val>
                                        </p:tav>
                                        <p:tav tm="100000">
                                          <p:val>
                                            <p:strVal val="ppt_y-.03"/>
                                          </p:val>
                                        </p:tav>
                                      </p:tavLst>
                                    </p:anim>
                                    <p:anim calcmode="lin" valueType="num">
                                      <p:cBhvr>
                                        <p:cTn id="224" dur="900" accel="100000">
                                          <p:stCondLst>
                                            <p:cond delay="100"/>
                                          </p:stCondLst>
                                        </p:cTn>
                                        <p:tgtEl>
                                          <p:spTgt spid="38"/>
                                        </p:tgtEl>
                                        <p:attrNameLst>
                                          <p:attrName>ppt_y</p:attrName>
                                        </p:attrNameLst>
                                      </p:cBhvr>
                                      <p:tavLst>
                                        <p:tav tm="0">
                                          <p:val>
                                            <p:strVal val="ppt_y"/>
                                          </p:val>
                                        </p:tav>
                                        <p:tav tm="100000">
                                          <p:val>
                                            <p:strVal val="ppt_y+1"/>
                                          </p:val>
                                        </p:tav>
                                      </p:tavLst>
                                    </p:anim>
                                    <p:set>
                                      <p:cBhvr>
                                        <p:cTn id="225"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0"/>
                                            </p:cond>
                                          </p:stCondLst>
                                          <p:endCondLst>
                                            <p:cond evt="onStopAudio" delay="0">
                                              <p:tgtEl>
                                                <p:sldTgt/>
                                              </p:tgtEl>
                                            </p:cond>
                                          </p:endCondLst>
                                        </p:cTn>
                                        <p:tgtEl>
                                          <p:sndTgt r:embed="rId9" name="cashreg.wav"/>
                                        </p:tgtEl>
                                      </p:cMediaNode>
                                    </p:audio>
                                  </p:subTnLst>
                                </p:cTn>
                              </p:par>
                              <p:par>
                                <p:cTn id="226" presetID="37" presetClass="exit" presetSubtype="0" fill="hold" grpId="1" nodeType="withEffect">
                                  <p:stCondLst>
                                    <p:cond delay="0"/>
                                  </p:stCondLst>
                                  <p:childTnLst>
                                    <p:animEffect transition="out" filter="fade">
                                      <p:cBhvr>
                                        <p:cTn id="227" dur="1000"/>
                                        <p:tgtEl>
                                          <p:spTgt spid="44"/>
                                        </p:tgtEl>
                                      </p:cBhvr>
                                    </p:animEffect>
                                    <p:anim calcmode="lin" valueType="num">
                                      <p:cBhvr>
                                        <p:cTn id="228" dur="1000"/>
                                        <p:tgtEl>
                                          <p:spTgt spid="44"/>
                                        </p:tgtEl>
                                        <p:attrNameLst>
                                          <p:attrName>ppt_x</p:attrName>
                                        </p:attrNameLst>
                                      </p:cBhvr>
                                      <p:tavLst>
                                        <p:tav tm="0">
                                          <p:val>
                                            <p:strVal val="ppt_x"/>
                                          </p:val>
                                        </p:tav>
                                        <p:tav tm="100000">
                                          <p:val>
                                            <p:strVal val="ppt_x"/>
                                          </p:val>
                                        </p:tav>
                                      </p:tavLst>
                                    </p:anim>
                                    <p:anim calcmode="lin" valueType="num">
                                      <p:cBhvr>
                                        <p:cTn id="229" dur="100" decel="100000"/>
                                        <p:tgtEl>
                                          <p:spTgt spid="44"/>
                                        </p:tgtEl>
                                        <p:attrNameLst>
                                          <p:attrName>ppt_y</p:attrName>
                                        </p:attrNameLst>
                                      </p:cBhvr>
                                      <p:tavLst>
                                        <p:tav tm="0">
                                          <p:val>
                                            <p:strVal val="ppt_y"/>
                                          </p:val>
                                        </p:tav>
                                        <p:tav tm="100000">
                                          <p:val>
                                            <p:strVal val="ppt_y-.03"/>
                                          </p:val>
                                        </p:tav>
                                      </p:tavLst>
                                    </p:anim>
                                    <p:anim calcmode="lin" valueType="num">
                                      <p:cBhvr>
                                        <p:cTn id="230" dur="900" accel="100000">
                                          <p:stCondLst>
                                            <p:cond delay="100"/>
                                          </p:stCondLst>
                                        </p:cTn>
                                        <p:tgtEl>
                                          <p:spTgt spid="44"/>
                                        </p:tgtEl>
                                        <p:attrNameLst>
                                          <p:attrName>ppt_y</p:attrName>
                                        </p:attrNameLst>
                                      </p:cBhvr>
                                      <p:tavLst>
                                        <p:tav tm="0">
                                          <p:val>
                                            <p:strVal val="ppt_y"/>
                                          </p:val>
                                        </p:tav>
                                        <p:tav tm="100000">
                                          <p:val>
                                            <p:strVal val="ppt_y+1"/>
                                          </p:val>
                                        </p:tav>
                                      </p:tavLst>
                                    </p:anim>
                                    <p:set>
                                      <p:cBhvr>
                                        <p:cTn id="231"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9" name="cashreg.wav"/>
                                        </p:tgtEl>
                                      </p:cMediaNode>
                                    </p:audio>
                                  </p:subTnLst>
                                </p:cTn>
                              </p:par>
                              <p:par>
                                <p:cTn id="232" presetID="37" presetClass="exit" presetSubtype="0" fill="hold" grpId="1" nodeType="withEffect">
                                  <p:stCondLst>
                                    <p:cond delay="0"/>
                                  </p:stCondLst>
                                  <p:childTnLst>
                                    <p:animEffect transition="out" filter="fade">
                                      <p:cBhvr>
                                        <p:cTn id="233" dur="1000"/>
                                        <p:tgtEl>
                                          <p:spTgt spid="40"/>
                                        </p:tgtEl>
                                      </p:cBhvr>
                                    </p:animEffect>
                                    <p:anim calcmode="lin" valueType="num">
                                      <p:cBhvr>
                                        <p:cTn id="234" dur="1000"/>
                                        <p:tgtEl>
                                          <p:spTgt spid="40"/>
                                        </p:tgtEl>
                                        <p:attrNameLst>
                                          <p:attrName>ppt_x</p:attrName>
                                        </p:attrNameLst>
                                      </p:cBhvr>
                                      <p:tavLst>
                                        <p:tav tm="0">
                                          <p:val>
                                            <p:strVal val="ppt_x"/>
                                          </p:val>
                                        </p:tav>
                                        <p:tav tm="100000">
                                          <p:val>
                                            <p:strVal val="ppt_x"/>
                                          </p:val>
                                        </p:tav>
                                      </p:tavLst>
                                    </p:anim>
                                    <p:anim calcmode="lin" valueType="num">
                                      <p:cBhvr>
                                        <p:cTn id="235" dur="100" decel="100000"/>
                                        <p:tgtEl>
                                          <p:spTgt spid="40"/>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40"/>
                                        </p:tgtEl>
                                        <p:attrNameLst>
                                          <p:attrName>ppt_y</p:attrName>
                                        </p:attrNameLst>
                                      </p:cBhvr>
                                      <p:tavLst>
                                        <p:tav tm="0">
                                          <p:val>
                                            <p:strVal val="ppt_y"/>
                                          </p:val>
                                        </p:tav>
                                        <p:tav tm="100000">
                                          <p:val>
                                            <p:strVal val="ppt_y+1"/>
                                          </p:val>
                                        </p:tav>
                                      </p:tavLst>
                                    </p:anim>
                                    <p:set>
                                      <p:cBhvr>
                                        <p:cTn id="237"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32"/>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8" grpId="0" animBg="1"/>
      <p:bldP spid="38" grpId="1" animBg="1"/>
      <p:bldP spid="4" grpId="0" animBg="1"/>
      <p:bldP spid="4" grpId="1" animBg="1"/>
      <p:bldP spid="39" grpId="0" animBg="1"/>
      <p:bldP spid="39" grpId="1" animBg="1"/>
      <p:bldP spid="40" grpId="0" animBg="1"/>
      <p:bldP spid="40" grpId="1" animBg="1"/>
      <p:bldP spid="42" grpId="0"/>
      <p:bldP spid="42" grpId="1"/>
      <p:bldP spid="43" grpId="0"/>
      <p:bldP spid="43" grpId="1"/>
      <p:bldP spid="44" grpId="0"/>
      <p:bldP spid="44"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4:</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 văn từ </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 bào ta ngày nay đến </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lòng nồng nàn yêu nước</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đã trình bày dẫn chứng bằng biện pháp nghệ thuật nào l</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à</a:t>
            </a: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chính?</a:t>
            </a:r>
            <a:endPar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vi-VN" sz="3200" b="1">
                <a:latin typeface="Times New Roman" panose="02020603050405020304" pitchFamily="18" charset="0"/>
                <a:ea typeface="Calibri" panose="020F0502020204030204" pitchFamily="34" charset="0"/>
                <a:cs typeface="Times New Roman" panose="02020603050405020304" pitchFamily="18" charset="0"/>
              </a:rPr>
              <a:t>Nhân hoá</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132577" y="380345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3200" b="1">
                <a:solidFill>
                  <a:schemeClr val="bg1"/>
                </a:solidFill>
                <a:latin typeface="Times New Roman" panose="02020603050405020304" pitchFamily="18" charset="0"/>
                <a:ea typeface="Calibri" panose="020F0502020204030204" pitchFamily="34" charset="0"/>
              </a:rPr>
              <a:t>Liệt kê</a:t>
            </a:r>
            <a:endParaRPr kumimoji="0" lang="en-US" sz="3200" b="1"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3200" b="1">
                <a:latin typeface="Times New Roman" panose="02020603050405020304" pitchFamily="18" charset="0"/>
                <a:ea typeface="Calibri" panose="020F0502020204030204" pitchFamily="34" charset="0"/>
              </a:rPr>
              <a:t>Điệp ngữ</a:t>
            </a:r>
            <a:endParaRPr kumimoji="0" lang="en-US" sz="32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3200" b="1">
                <a:latin typeface="Times New Roman" panose="02020603050405020304" pitchFamily="18" charset="0"/>
                <a:ea typeface="Calibri" panose="020F0502020204030204" pitchFamily="34" charset="0"/>
              </a:rPr>
              <a:t>Hoán dụ</a:t>
            </a:r>
            <a:endParaRPr kumimoji="0" lang="en-US" sz="32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51486032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5:</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Dòng nào phản ánh đúng nhất về văn bản </a:t>
            </a: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 thần yêu nước của nhân dân ta</a:t>
            </a: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 bản nghị luận mẫu mực</a:t>
            </a:r>
            <a:endPar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Aft>
                <a:spcPts val="80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Bố cục chặt chẽ, lập luận rành mạch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600">
                <a:latin typeface="Times New Roman" panose="02020603050405020304" pitchFamily="18" charset="0"/>
                <a:ea typeface="Calibri" panose="020F0502020204030204" pitchFamily="34" charset="0"/>
              </a:rPr>
              <a:t>Dẫn chứng tiêu biểu, cụ thể, toàn diện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600">
                <a:latin typeface="Times New Roman" panose="02020603050405020304" pitchFamily="18" charset="0"/>
                <a:ea typeface="Calibri" panose="020F0502020204030204" pitchFamily="34" charset="0"/>
              </a:rPr>
              <a:t>Giọng văn giàu xức cảm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27585027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spcAft>
                <a:spcPts val="800"/>
              </a:spcAft>
            </a:pP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6: </a:t>
            </a: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 bản </a:t>
            </a: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 thần yêu nước của hhân dân ta</a:t>
            </a: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có sức thuyết phục, làm người đọc xúc động bởi vì sao ?</a:t>
            </a:r>
            <a:endPar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28534" y="5919254"/>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46720" y="3847616"/>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Thực tế lòng yêu nước nồng nàn của người Việt Nam được nói đến trong văn bản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087294" y="584423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a:solidFill>
                  <a:schemeClr val="bg1"/>
                </a:solidFill>
                <a:latin typeface="Times New Roman" panose="02020603050405020304" pitchFamily="18" charset="0"/>
                <a:ea typeface="Calibri" panose="020F0502020204030204" pitchFamily="34" charset="0"/>
              </a:rPr>
              <a:t>C</a:t>
            </a:r>
            <a:r>
              <a:rPr lang="vi-VN" sz="3200">
                <a:solidFill>
                  <a:schemeClr val="bg1"/>
                </a:solidFill>
                <a:latin typeface="Times New Roman" panose="02020603050405020304" pitchFamily="18" charset="0"/>
                <a:ea typeface="Calibri" panose="020F0502020204030204" pitchFamily="34" charset="0"/>
              </a:rPr>
              <a:t>ả ba ý trên</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1087294" y="4829327"/>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a:latin typeface="Times New Roman" panose="02020603050405020304" pitchFamily="18" charset="0"/>
                <a:ea typeface="Calibri" panose="020F0502020204030204" pitchFamily="34" charset="0"/>
              </a:rPr>
              <a:t>Bản thân Bác đã là tấm gương sáng của lòng yêu nước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087294" y="3814419"/>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vi-VN" sz="3200">
                <a:latin typeface="Times New Roman" panose="02020603050405020304" pitchFamily="18" charset="0"/>
                <a:ea typeface="Calibri" panose="020F0502020204030204" pitchFamily="34" charset="0"/>
                <a:cs typeface="Times New Roman" panose="02020603050405020304" pitchFamily="18" charset="0"/>
              </a:rPr>
              <a:t>Do cách trình bày của tác giả</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89103" y="5992987"/>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295124" y="3900340"/>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6" name="Đồ họa 45" descr="Cuốn sách đang mở">
            <a:hlinkClick r:id="rId16"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95055916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75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3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39"/>
                                        </p:tgtEl>
                                        <p:attrNameLst>
                                          <p:attrName>style.color</p:attrName>
                                        </p:attrNameLst>
                                      </p:cBhvr>
                                      <p:to>
                                        <p:clrVal>
                                          <a:srgbClr val="FF0000"/>
                                        </p:clrVal>
                                      </p:to>
                                    </p:set>
                                    <p:set>
                                      <p:cBhvr>
                                        <p:cTn id="20" dur="500" fill="hold"/>
                                        <p:tgtEl>
                                          <p:spTgt spid="39"/>
                                        </p:tgtEl>
                                        <p:attrNameLst>
                                          <p:attrName>fillcolor</p:attrName>
                                        </p:attrNameLst>
                                      </p:cBhvr>
                                      <p:to>
                                        <p:clrVal>
                                          <a:srgbClr val="FF0000"/>
                                        </p:clrVal>
                                      </p:to>
                                    </p:set>
                                    <p:set>
                                      <p:cBhvr>
                                        <p:cTn id="21"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16"/>
                </p:tgtEl>
              </p:cMediaNode>
            </p:audio>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735" fill="hold"/>
                                        <p:tgtEl>
                                          <p:spTgt spid="18"/>
                                        </p:tgtEl>
                                      </p:cBhvr>
                                    </p:cmd>
                                  </p:childTnLst>
                                </p:cTn>
                              </p:par>
                              <p:par>
                                <p:cTn id="28" presetID="1" presetClass="entr" presetSubtype="0" fill="hold" grpId="1"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34"/>
                                        </p:tgtEl>
                                        <p:attrNameLst>
                                          <p:attrName>style.visibility</p:attrName>
                                        </p:attrNameLst>
                                      </p:cBhvr>
                                      <p:to>
                                        <p:strVal val="hidden"/>
                                      </p:to>
                                    </p:set>
                                  </p:childTnLst>
                                </p:cTn>
                              </p:par>
                              <p:par>
                                <p:cTn id="32" presetID="21" presetClass="entr" presetSubtype="1" fill="hold" grpId="16"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1000"/>
                                        <p:tgtEl>
                                          <p:spTgt spid="35"/>
                                        </p:tgtEl>
                                      </p:cBhvr>
                                    </p:animEffect>
                                  </p:childTnLst>
                                </p:cTn>
                              </p:par>
                              <p:par>
                                <p:cTn id="35" presetID="1" presetClass="entr" presetSubtype="0" fill="hold" grpId="1" nodeType="withEffect">
                                  <p:stCondLst>
                                    <p:cond delay="100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xit" presetSubtype="0" fill="hold" grpId="0" nodeType="withEffect">
                                  <p:stCondLst>
                                    <p:cond delay="2000"/>
                                  </p:stCondLst>
                                  <p:childTnLst>
                                    <p:set>
                                      <p:cBhvr>
                                        <p:cTn id="38" dur="1" fill="hold">
                                          <p:stCondLst>
                                            <p:cond delay="0"/>
                                          </p:stCondLst>
                                        </p:cTn>
                                        <p:tgtEl>
                                          <p:spTgt spid="33"/>
                                        </p:tgtEl>
                                        <p:attrNameLst>
                                          <p:attrName>style.visibility</p:attrName>
                                        </p:attrNameLst>
                                      </p:cBhvr>
                                      <p:to>
                                        <p:strVal val="hidden"/>
                                      </p:to>
                                    </p:set>
                                  </p:childTnLst>
                                </p:cTn>
                              </p:par>
                              <p:par>
                                <p:cTn id="39" presetID="21" presetClass="entr" presetSubtype="1" fill="hold" grpId="1" nodeType="withEffect">
                                  <p:stCondLst>
                                    <p:cond delay="100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10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7" name="coin.wav"/>
                                        </p:tgtEl>
                                      </p:cMediaNode>
                                    </p:audio>
                                  </p:subTnLst>
                                </p:cTn>
                              </p:par>
                              <p:par>
                                <p:cTn id="42" presetID="1" presetClass="entr" presetSubtype="0" fill="hold" grpId="1" nodeType="withEffect">
                                  <p:stCondLst>
                                    <p:cond delay="2000"/>
                                  </p:stCondLst>
                                  <p:childTnLst>
                                    <p:set>
                                      <p:cBhvr>
                                        <p:cTn id="43" dur="1" fill="hold">
                                          <p:stCondLst>
                                            <p:cond delay="0"/>
                                          </p:stCondLst>
                                        </p:cTn>
                                        <p:tgtEl>
                                          <p:spTgt spid="32"/>
                                        </p:tgtEl>
                                        <p:attrNameLst>
                                          <p:attrName>style.visibility</p:attrName>
                                        </p:attrNameLst>
                                      </p:cBhvr>
                                      <p:to>
                                        <p:strVal val="visible"/>
                                      </p:to>
                                    </p:set>
                                  </p:childTnLst>
                                </p:cTn>
                              </p:par>
                              <p:par>
                                <p:cTn id="44" presetID="1" presetClass="exit" presetSubtype="0" fill="hold" grpId="0" nodeType="withEffect">
                                  <p:stCondLst>
                                    <p:cond delay="3000"/>
                                  </p:stCondLst>
                                  <p:childTnLst>
                                    <p:set>
                                      <p:cBhvr>
                                        <p:cTn id="45" dur="1" fill="hold">
                                          <p:stCondLst>
                                            <p:cond delay="0"/>
                                          </p:stCondLst>
                                        </p:cTn>
                                        <p:tgtEl>
                                          <p:spTgt spid="32"/>
                                        </p:tgtEl>
                                        <p:attrNameLst>
                                          <p:attrName>style.visibility</p:attrName>
                                        </p:attrNameLst>
                                      </p:cBhvr>
                                      <p:to>
                                        <p:strVal val="hidden"/>
                                      </p:to>
                                    </p:set>
                                  </p:childTnLst>
                                </p:cTn>
                              </p:par>
                              <p:par>
                                <p:cTn id="46" presetID="21" presetClass="entr" presetSubtype="1" fill="hold" grpId="3" nodeType="withEffect">
                                  <p:stCondLst>
                                    <p:cond delay="2000"/>
                                  </p:stCondLst>
                                  <p:childTnLst>
                                    <p:set>
                                      <p:cBhvr>
                                        <p:cTn id="47" dur="1" fill="hold">
                                          <p:stCondLst>
                                            <p:cond delay="0"/>
                                          </p:stCondLst>
                                        </p:cTn>
                                        <p:tgtEl>
                                          <p:spTgt spid="35"/>
                                        </p:tgtEl>
                                        <p:attrNameLst>
                                          <p:attrName>style.visibility</p:attrName>
                                        </p:attrNameLst>
                                      </p:cBhvr>
                                      <p:to>
                                        <p:strVal val="visible"/>
                                      </p:to>
                                    </p:set>
                                    <p:animEffect transition="in" filter="wheel(1)">
                                      <p:cBhvr>
                                        <p:cTn id="48" dur="1000"/>
                                        <p:tgtEl>
                                          <p:spTgt spid="35"/>
                                        </p:tgtEl>
                                      </p:cBhvr>
                                    </p:animEffect>
                                  </p:childTnLst>
                                  <p:subTnLst>
                                    <p:audio>
                                      <p:cMediaNode>
                                        <p:cTn display="0" masterRel="sameClick">
                                          <p:stCondLst>
                                            <p:cond evt="begin" delay="0">
                                              <p:tn val="46"/>
                                            </p:cond>
                                          </p:stCondLst>
                                          <p:endCondLst>
                                            <p:cond evt="onStopAudio" delay="0">
                                              <p:tgtEl>
                                                <p:sldTgt/>
                                              </p:tgtEl>
                                            </p:cond>
                                          </p:endCondLst>
                                        </p:cTn>
                                        <p:tgtEl>
                                          <p:sndTgt r:embed="rId7" name="coin.wav"/>
                                        </p:tgtEl>
                                      </p:cMediaNode>
                                    </p:audio>
                                  </p:subTnLst>
                                </p:cTn>
                              </p:par>
                              <p:par>
                                <p:cTn id="49" presetID="1" presetClass="entr" presetSubtype="0" fill="hold" grpId="1" nodeType="withEffect">
                                  <p:stCondLst>
                                    <p:cond delay="300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xit" presetSubtype="0" fill="hold" grpId="0" nodeType="withEffect">
                                  <p:stCondLst>
                                    <p:cond delay="4000"/>
                                  </p:stCondLst>
                                  <p:childTnLst>
                                    <p:set>
                                      <p:cBhvr>
                                        <p:cTn id="52" dur="1" fill="hold">
                                          <p:stCondLst>
                                            <p:cond delay="0"/>
                                          </p:stCondLst>
                                        </p:cTn>
                                        <p:tgtEl>
                                          <p:spTgt spid="31"/>
                                        </p:tgtEl>
                                        <p:attrNameLst>
                                          <p:attrName>style.visibility</p:attrName>
                                        </p:attrNameLst>
                                      </p:cBhvr>
                                      <p:to>
                                        <p:strVal val="hidden"/>
                                      </p:to>
                                    </p:set>
                                  </p:childTnLst>
                                </p:cTn>
                              </p:par>
                              <p:par>
                                <p:cTn id="53" presetID="21" presetClass="entr" presetSubtype="1" fill="hold" grpId="4" nodeType="withEffect">
                                  <p:stCondLst>
                                    <p:cond delay="3000"/>
                                  </p:stCondLst>
                                  <p:childTnLst>
                                    <p:set>
                                      <p:cBhvr>
                                        <p:cTn id="54" dur="1" fill="hold">
                                          <p:stCondLst>
                                            <p:cond delay="0"/>
                                          </p:stCondLst>
                                        </p:cTn>
                                        <p:tgtEl>
                                          <p:spTgt spid="35"/>
                                        </p:tgtEl>
                                        <p:attrNameLst>
                                          <p:attrName>style.visibility</p:attrName>
                                        </p:attrNameLst>
                                      </p:cBhvr>
                                      <p:to>
                                        <p:strVal val="visible"/>
                                      </p:to>
                                    </p:set>
                                    <p:animEffect transition="in" filter="wheel(1)">
                                      <p:cBhvr>
                                        <p:cTn id="55" dur="10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7" name="coin.wav"/>
                                        </p:tgtEl>
                                      </p:cMediaNode>
                                    </p:audio>
                                  </p:subTnLst>
                                </p:cTn>
                              </p:par>
                              <p:par>
                                <p:cTn id="56" presetID="1" presetClass="entr" presetSubtype="0" fill="hold" grpId="1" nodeType="withEffect">
                                  <p:stCondLst>
                                    <p:cond delay="400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xit" presetSubtype="0" fill="hold" grpId="0" nodeType="withEffect">
                                  <p:stCondLst>
                                    <p:cond delay="5000"/>
                                  </p:stCondLst>
                                  <p:childTnLst>
                                    <p:set>
                                      <p:cBhvr>
                                        <p:cTn id="59" dur="1" fill="hold">
                                          <p:stCondLst>
                                            <p:cond delay="0"/>
                                          </p:stCondLst>
                                        </p:cTn>
                                        <p:tgtEl>
                                          <p:spTgt spid="30"/>
                                        </p:tgtEl>
                                        <p:attrNameLst>
                                          <p:attrName>style.visibility</p:attrName>
                                        </p:attrNameLst>
                                      </p:cBhvr>
                                      <p:to>
                                        <p:strVal val="hidden"/>
                                      </p:to>
                                    </p:set>
                                  </p:childTnLst>
                                </p:cTn>
                              </p:par>
                              <p:par>
                                <p:cTn id="60" presetID="21" presetClass="entr" presetSubtype="1" fill="hold" grpId="5" nodeType="withEffect">
                                  <p:stCondLst>
                                    <p:cond delay="4000"/>
                                  </p:stCondLst>
                                  <p:childTnLst>
                                    <p:set>
                                      <p:cBhvr>
                                        <p:cTn id="61" dur="1" fill="hold">
                                          <p:stCondLst>
                                            <p:cond delay="0"/>
                                          </p:stCondLst>
                                        </p:cTn>
                                        <p:tgtEl>
                                          <p:spTgt spid="35"/>
                                        </p:tgtEl>
                                        <p:attrNameLst>
                                          <p:attrName>style.visibility</p:attrName>
                                        </p:attrNameLst>
                                      </p:cBhvr>
                                      <p:to>
                                        <p:strVal val="visible"/>
                                      </p:to>
                                    </p:set>
                                    <p:animEffect transition="in" filter="wheel(1)">
                                      <p:cBhvr>
                                        <p:cTn id="62" dur="1000"/>
                                        <p:tgtEl>
                                          <p:spTgt spid="35"/>
                                        </p:tgtEl>
                                      </p:cBhvr>
                                    </p:animEffect>
                                  </p:childTnLst>
                                  <p:subTnLst>
                                    <p:audio>
                                      <p:cMediaNode>
                                        <p:cTn display="0" masterRel="sameClick">
                                          <p:stCondLst>
                                            <p:cond evt="begin" delay="0">
                                              <p:tn val="60"/>
                                            </p:cond>
                                          </p:stCondLst>
                                          <p:endCondLst>
                                            <p:cond evt="onStopAudio" delay="0">
                                              <p:tgtEl>
                                                <p:sldTgt/>
                                              </p:tgtEl>
                                            </p:cond>
                                          </p:endCondLst>
                                        </p:cTn>
                                        <p:tgtEl>
                                          <p:sndTgt r:embed="rId7" name="coin.wav"/>
                                        </p:tgtEl>
                                      </p:cMediaNode>
                                    </p:audio>
                                  </p:subTnLst>
                                </p:cTn>
                              </p:par>
                              <p:par>
                                <p:cTn id="63" presetID="1" presetClass="entr" presetSubtype="0" fill="hold" grpId="1" nodeType="withEffect">
                                  <p:stCondLst>
                                    <p:cond delay="500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xit" presetSubtype="0" fill="hold" grpId="0" nodeType="withEffect">
                                  <p:stCondLst>
                                    <p:cond delay="6000"/>
                                  </p:stCondLst>
                                  <p:childTnLst>
                                    <p:set>
                                      <p:cBhvr>
                                        <p:cTn id="66" dur="1" fill="hold">
                                          <p:stCondLst>
                                            <p:cond delay="0"/>
                                          </p:stCondLst>
                                        </p:cTn>
                                        <p:tgtEl>
                                          <p:spTgt spid="29"/>
                                        </p:tgtEl>
                                        <p:attrNameLst>
                                          <p:attrName>style.visibility</p:attrName>
                                        </p:attrNameLst>
                                      </p:cBhvr>
                                      <p:to>
                                        <p:strVal val="hidden"/>
                                      </p:to>
                                    </p:set>
                                  </p:childTnLst>
                                </p:cTn>
                              </p:par>
                              <p:par>
                                <p:cTn id="67" presetID="21" presetClass="entr" presetSubtype="1" fill="hold" grpId="6" nodeType="withEffect">
                                  <p:stCondLst>
                                    <p:cond delay="500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1000"/>
                                        <p:tgtEl>
                                          <p:spTgt spid="35"/>
                                        </p:tgtEl>
                                      </p:cBhvr>
                                    </p:animEffect>
                                  </p:childTnLst>
                                  <p:subTnLst>
                                    <p:audio>
                                      <p:cMediaNode>
                                        <p:cTn display="0" masterRel="sameClick">
                                          <p:stCondLst>
                                            <p:cond evt="begin" delay="0">
                                              <p:tn val="67"/>
                                            </p:cond>
                                          </p:stCondLst>
                                          <p:endCondLst>
                                            <p:cond evt="onStopAudio" delay="0">
                                              <p:tgtEl>
                                                <p:sldTgt/>
                                              </p:tgtEl>
                                            </p:cond>
                                          </p:endCondLst>
                                        </p:cTn>
                                        <p:tgtEl>
                                          <p:sndTgt r:embed="rId7" name="coin.wav"/>
                                        </p:tgtEl>
                                      </p:cMediaNode>
                                    </p:audio>
                                  </p:subTnLst>
                                </p:cTn>
                              </p:par>
                              <p:par>
                                <p:cTn id="70" presetID="1" presetClass="entr" presetSubtype="0" fill="hold" grpId="1" nodeType="withEffect">
                                  <p:stCondLst>
                                    <p:cond delay="600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xit" presetSubtype="0" fill="hold" grpId="0" nodeType="withEffect">
                                  <p:stCondLst>
                                    <p:cond delay="7000"/>
                                  </p:stCondLst>
                                  <p:childTnLst>
                                    <p:set>
                                      <p:cBhvr>
                                        <p:cTn id="73" dur="1" fill="hold">
                                          <p:stCondLst>
                                            <p:cond delay="0"/>
                                          </p:stCondLst>
                                        </p:cTn>
                                        <p:tgtEl>
                                          <p:spTgt spid="28"/>
                                        </p:tgtEl>
                                        <p:attrNameLst>
                                          <p:attrName>style.visibility</p:attrName>
                                        </p:attrNameLst>
                                      </p:cBhvr>
                                      <p:to>
                                        <p:strVal val="hidden"/>
                                      </p:to>
                                    </p:set>
                                  </p:childTnLst>
                                </p:cTn>
                              </p:par>
                              <p:par>
                                <p:cTn id="74" presetID="21" presetClass="entr" presetSubtype="1" fill="hold" grpId="7" nodeType="withEffect">
                                  <p:stCondLst>
                                    <p:cond delay="600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
                                        <p:tgtEl>
                                          <p:spTgt spid="35"/>
                                        </p:tgtEl>
                                      </p:cBhvr>
                                    </p:animEffect>
                                  </p:childTnLst>
                                  <p:subTnLst>
                                    <p:audio>
                                      <p:cMediaNode>
                                        <p:cTn display="0" masterRel="sameClick">
                                          <p:stCondLst>
                                            <p:cond evt="begin" delay="0">
                                              <p:tn val="74"/>
                                            </p:cond>
                                          </p:stCondLst>
                                          <p:endCondLst>
                                            <p:cond evt="onStopAudio" delay="0">
                                              <p:tgtEl>
                                                <p:sldTgt/>
                                              </p:tgtEl>
                                            </p:cond>
                                          </p:endCondLst>
                                        </p:cTn>
                                        <p:tgtEl>
                                          <p:sndTgt r:embed="rId7" name="coin.wav"/>
                                        </p:tgtEl>
                                      </p:cMediaNode>
                                    </p:audio>
                                  </p:subTnLst>
                                </p:cTn>
                              </p:par>
                              <p:par>
                                <p:cTn id="77" presetID="1" presetClass="entr" presetSubtype="0" fill="hold" grpId="1" nodeType="withEffect">
                                  <p:stCondLst>
                                    <p:cond delay="700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xit" presetSubtype="0" fill="hold" grpId="0" nodeType="withEffect">
                                  <p:stCondLst>
                                    <p:cond delay="8000"/>
                                  </p:stCondLst>
                                  <p:childTnLst>
                                    <p:set>
                                      <p:cBhvr>
                                        <p:cTn id="80" dur="1" fill="hold">
                                          <p:stCondLst>
                                            <p:cond delay="0"/>
                                          </p:stCondLst>
                                        </p:cTn>
                                        <p:tgtEl>
                                          <p:spTgt spid="27"/>
                                        </p:tgtEl>
                                        <p:attrNameLst>
                                          <p:attrName>style.visibility</p:attrName>
                                        </p:attrNameLst>
                                      </p:cBhvr>
                                      <p:to>
                                        <p:strVal val="hidden"/>
                                      </p:to>
                                    </p:set>
                                  </p:childTnLst>
                                </p:cTn>
                              </p:par>
                              <p:par>
                                <p:cTn id="81" presetID="21" presetClass="entr" presetSubtype="1" fill="hold" grpId="8" nodeType="withEffect">
                                  <p:stCondLst>
                                    <p:cond delay="700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subTnLst>
                                    <p:audio>
                                      <p:cMediaNode>
                                        <p:cTn display="0" masterRel="sameClick">
                                          <p:stCondLst>
                                            <p:cond evt="begin" delay="0">
                                              <p:tn val="81"/>
                                            </p:cond>
                                          </p:stCondLst>
                                          <p:endCondLst>
                                            <p:cond evt="onStopAudio" delay="0">
                                              <p:tgtEl>
                                                <p:sldTgt/>
                                              </p:tgtEl>
                                            </p:cond>
                                          </p:endCondLst>
                                        </p:cTn>
                                        <p:tgtEl>
                                          <p:sndTgt r:embed="rId7" name="coin.wav"/>
                                        </p:tgtEl>
                                      </p:cMediaNode>
                                    </p:audio>
                                  </p:subTnLst>
                                </p:cTn>
                              </p:par>
                              <p:par>
                                <p:cTn id="84" presetID="1" presetClass="entr" presetSubtype="0" fill="hold" grpId="1" nodeType="withEffect">
                                  <p:stCondLst>
                                    <p:cond delay="8000"/>
                                  </p:stCondLst>
                                  <p:childTnLst>
                                    <p:set>
                                      <p:cBhvr>
                                        <p:cTn id="85" dur="1" fill="hold">
                                          <p:stCondLst>
                                            <p:cond delay="0"/>
                                          </p:stCondLst>
                                        </p:cTn>
                                        <p:tgtEl>
                                          <p:spTgt spid="26"/>
                                        </p:tgtEl>
                                        <p:attrNameLst>
                                          <p:attrName>style.visibility</p:attrName>
                                        </p:attrNameLst>
                                      </p:cBhvr>
                                      <p:to>
                                        <p:strVal val="visible"/>
                                      </p:to>
                                    </p:set>
                                  </p:childTnLst>
                                </p:cTn>
                              </p:par>
                              <p:par>
                                <p:cTn id="86" presetID="1" presetClass="exit" presetSubtype="0" fill="hold" grpId="0" nodeType="withEffect">
                                  <p:stCondLst>
                                    <p:cond delay="9000"/>
                                  </p:stCondLst>
                                  <p:childTnLst>
                                    <p:set>
                                      <p:cBhvr>
                                        <p:cTn id="87" dur="1" fill="hold">
                                          <p:stCondLst>
                                            <p:cond delay="0"/>
                                          </p:stCondLst>
                                        </p:cTn>
                                        <p:tgtEl>
                                          <p:spTgt spid="26"/>
                                        </p:tgtEl>
                                        <p:attrNameLst>
                                          <p:attrName>style.visibility</p:attrName>
                                        </p:attrNameLst>
                                      </p:cBhvr>
                                      <p:to>
                                        <p:strVal val="hidden"/>
                                      </p:to>
                                    </p:set>
                                  </p:childTnLst>
                                </p:cTn>
                              </p:par>
                              <p:par>
                                <p:cTn id="88" presetID="21" presetClass="entr" presetSubtype="1" fill="hold" grpId="2" nodeType="withEffect">
                                  <p:stCondLst>
                                    <p:cond delay="8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7" name="coin.wav"/>
                                        </p:tgtEl>
                                      </p:cMediaNode>
                                    </p:audio>
                                  </p:subTnLst>
                                </p:cTn>
                              </p:par>
                              <p:par>
                                <p:cTn id="91" presetID="1" presetClass="entr" presetSubtype="0" fill="hold" grpId="1" nodeType="withEffect">
                                  <p:stCondLst>
                                    <p:cond delay="900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xit" presetSubtype="0" fill="hold" grpId="0" nodeType="withEffect">
                                  <p:stCondLst>
                                    <p:cond delay="10000"/>
                                  </p:stCondLst>
                                  <p:childTnLst>
                                    <p:set>
                                      <p:cBhvr>
                                        <p:cTn id="94" dur="1" fill="hold">
                                          <p:stCondLst>
                                            <p:cond delay="0"/>
                                          </p:stCondLst>
                                        </p:cTn>
                                        <p:tgtEl>
                                          <p:spTgt spid="25"/>
                                        </p:tgtEl>
                                        <p:attrNameLst>
                                          <p:attrName>style.visibility</p:attrName>
                                        </p:attrNameLst>
                                      </p:cBhvr>
                                      <p:to>
                                        <p:strVal val="hidden"/>
                                      </p:to>
                                    </p:set>
                                  </p:childTnLst>
                                </p:cTn>
                              </p:par>
                              <p:par>
                                <p:cTn id="95" presetID="21" presetClass="entr" presetSubtype="1" fill="hold" grpId="10" nodeType="withEffect">
                                  <p:stCondLst>
                                    <p:cond delay="9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7" name="coin.wav"/>
                                        </p:tgtEl>
                                      </p:cMediaNode>
                                    </p:audio>
                                  </p:subTnLst>
                                </p:cTn>
                              </p:par>
                              <p:par>
                                <p:cTn id="98" presetID="1" presetClass="entr" presetSubtype="0" fill="hold" grpId="1" nodeType="withEffect">
                                  <p:stCondLst>
                                    <p:cond delay="10000"/>
                                  </p:stCondLst>
                                  <p:childTnLst>
                                    <p:set>
                                      <p:cBhvr>
                                        <p:cTn id="99" dur="1" fill="hold">
                                          <p:stCondLst>
                                            <p:cond delay="0"/>
                                          </p:stCondLst>
                                        </p:cTn>
                                        <p:tgtEl>
                                          <p:spTgt spid="24"/>
                                        </p:tgtEl>
                                        <p:attrNameLst>
                                          <p:attrName>style.visibility</p:attrName>
                                        </p:attrNameLst>
                                      </p:cBhvr>
                                      <p:to>
                                        <p:strVal val="visible"/>
                                      </p:to>
                                    </p:set>
                                  </p:childTnLst>
                                </p:cTn>
                              </p:par>
                              <p:par>
                                <p:cTn id="100" presetID="1" presetClass="exit" presetSubtype="0" fill="hold" grpId="0" nodeType="withEffect">
                                  <p:stCondLst>
                                    <p:cond delay="11000"/>
                                  </p:stCondLst>
                                  <p:childTnLst>
                                    <p:set>
                                      <p:cBhvr>
                                        <p:cTn id="101" dur="1" fill="hold">
                                          <p:stCondLst>
                                            <p:cond delay="0"/>
                                          </p:stCondLst>
                                        </p:cTn>
                                        <p:tgtEl>
                                          <p:spTgt spid="24"/>
                                        </p:tgtEl>
                                        <p:attrNameLst>
                                          <p:attrName>style.visibility</p:attrName>
                                        </p:attrNameLst>
                                      </p:cBhvr>
                                      <p:to>
                                        <p:strVal val="hidden"/>
                                      </p:to>
                                    </p:set>
                                  </p:childTnLst>
                                </p:cTn>
                              </p:par>
                              <p:par>
                                <p:cTn id="102" presetID="21" presetClass="entr" presetSubtype="1" fill="hold" grpId="11" nodeType="withEffect">
                                  <p:stCondLst>
                                    <p:cond delay="10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7" name="coin.wav"/>
                                        </p:tgtEl>
                                      </p:cMediaNode>
                                    </p:audio>
                                  </p:subTnLst>
                                </p:cTn>
                              </p:par>
                              <p:par>
                                <p:cTn id="105" presetID="1" presetClass="entr" presetSubtype="0" fill="hold" grpId="1" nodeType="withEffect">
                                  <p:stCondLst>
                                    <p:cond delay="11000"/>
                                  </p:stCondLst>
                                  <p:childTnLst>
                                    <p:set>
                                      <p:cBhvr>
                                        <p:cTn id="106" dur="1" fill="hold">
                                          <p:stCondLst>
                                            <p:cond delay="0"/>
                                          </p:stCondLst>
                                        </p:cTn>
                                        <p:tgtEl>
                                          <p:spTgt spid="23"/>
                                        </p:tgtEl>
                                        <p:attrNameLst>
                                          <p:attrName>style.visibility</p:attrName>
                                        </p:attrNameLst>
                                      </p:cBhvr>
                                      <p:to>
                                        <p:strVal val="visible"/>
                                      </p:to>
                                    </p:set>
                                  </p:childTnLst>
                                </p:cTn>
                              </p:par>
                              <p:par>
                                <p:cTn id="107" presetID="1" presetClass="exit" presetSubtype="0" fill="hold" grpId="0" nodeType="withEffect">
                                  <p:stCondLst>
                                    <p:cond delay="12000"/>
                                  </p:stCondLst>
                                  <p:childTnLst>
                                    <p:set>
                                      <p:cBhvr>
                                        <p:cTn id="108" dur="1" fill="hold">
                                          <p:stCondLst>
                                            <p:cond delay="0"/>
                                          </p:stCondLst>
                                        </p:cTn>
                                        <p:tgtEl>
                                          <p:spTgt spid="23"/>
                                        </p:tgtEl>
                                        <p:attrNameLst>
                                          <p:attrName>style.visibility</p:attrName>
                                        </p:attrNameLst>
                                      </p:cBhvr>
                                      <p:to>
                                        <p:strVal val="hidden"/>
                                      </p:to>
                                    </p:set>
                                  </p:childTnLst>
                                </p:cTn>
                              </p:par>
                              <p:par>
                                <p:cTn id="109" presetID="21" presetClass="entr" presetSubtype="1" fill="hold" grpId="12" nodeType="withEffect">
                                  <p:stCondLst>
                                    <p:cond delay="11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7" name="coin.wav"/>
                                        </p:tgtEl>
                                      </p:cMediaNode>
                                    </p:audio>
                                  </p:subTnLst>
                                </p:cTn>
                              </p:par>
                              <p:par>
                                <p:cTn id="112" presetID="1" presetClass="entr" presetSubtype="0" fill="hold" grpId="1" nodeType="withEffect">
                                  <p:stCondLst>
                                    <p:cond delay="1200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xit" presetSubtype="0" fill="hold" grpId="0" nodeType="withEffect">
                                  <p:stCondLst>
                                    <p:cond delay="13000"/>
                                  </p:stCondLst>
                                  <p:childTnLst>
                                    <p:set>
                                      <p:cBhvr>
                                        <p:cTn id="115" dur="1" fill="hold">
                                          <p:stCondLst>
                                            <p:cond delay="0"/>
                                          </p:stCondLst>
                                        </p:cTn>
                                        <p:tgtEl>
                                          <p:spTgt spid="22"/>
                                        </p:tgtEl>
                                        <p:attrNameLst>
                                          <p:attrName>style.visibility</p:attrName>
                                        </p:attrNameLst>
                                      </p:cBhvr>
                                      <p:to>
                                        <p:strVal val="hidden"/>
                                      </p:to>
                                    </p:set>
                                  </p:childTnLst>
                                </p:cTn>
                              </p:par>
                              <p:par>
                                <p:cTn id="116" presetID="21" presetClass="entr" presetSubtype="1" fill="hold" grpId="13" nodeType="withEffect">
                                  <p:stCondLst>
                                    <p:cond delay="12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7" name="coin.wav"/>
                                        </p:tgtEl>
                                      </p:cMediaNode>
                                    </p:audio>
                                  </p:subTnLst>
                                </p:cTn>
                              </p:par>
                              <p:par>
                                <p:cTn id="119" presetID="1" presetClass="entr" presetSubtype="0" fill="hold" grpId="1" nodeType="withEffect">
                                  <p:stCondLst>
                                    <p:cond delay="13000"/>
                                  </p:stCondLst>
                                  <p:childTnLst>
                                    <p:set>
                                      <p:cBhvr>
                                        <p:cTn id="120" dur="1" fill="hold">
                                          <p:stCondLst>
                                            <p:cond delay="0"/>
                                          </p:stCondLst>
                                        </p:cTn>
                                        <p:tgtEl>
                                          <p:spTgt spid="21"/>
                                        </p:tgtEl>
                                        <p:attrNameLst>
                                          <p:attrName>style.visibility</p:attrName>
                                        </p:attrNameLst>
                                      </p:cBhvr>
                                      <p:to>
                                        <p:strVal val="visible"/>
                                      </p:to>
                                    </p:set>
                                  </p:childTnLst>
                                </p:cTn>
                              </p:par>
                              <p:par>
                                <p:cTn id="121" presetID="1" presetClass="exit" presetSubtype="0" fill="hold" grpId="0" nodeType="withEffect">
                                  <p:stCondLst>
                                    <p:cond delay="14000"/>
                                  </p:stCondLst>
                                  <p:childTnLst>
                                    <p:set>
                                      <p:cBhvr>
                                        <p:cTn id="122" dur="1" fill="hold">
                                          <p:stCondLst>
                                            <p:cond delay="0"/>
                                          </p:stCondLst>
                                        </p:cTn>
                                        <p:tgtEl>
                                          <p:spTgt spid="21"/>
                                        </p:tgtEl>
                                        <p:attrNameLst>
                                          <p:attrName>style.visibility</p:attrName>
                                        </p:attrNameLst>
                                      </p:cBhvr>
                                      <p:to>
                                        <p:strVal val="hidden"/>
                                      </p:to>
                                    </p:set>
                                  </p:childTnLst>
                                </p:cTn>
                              </p:par>
                              <p:par>
                                <p:cTn id="123" presetID="21" presetClass="entr" presetSubtype="1" fill="hold" grpId="14" nodeType="withEffect">
                                  <p:stCondLst>
                                    <p:cond delay="13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7" name="coin.wav"/>
                                        </p:tgtEl>
                                      </p:cMediaNode>
                                    </p:audio>
                                  </p:subTnLst>
                                </p:cTn>
                              </p:par>
                              <p:par>
                                <p:cTn id="126" presetID="1" presetClass="entr" presetSubtype="0" fill="hold" grpId="1" nodeType="withEffect">
                                  <p:stCondLst>
                                    <p:cond delay="14000"/>
                                  </p:stCondLst>
                                  <p:childTnLst>
                                    <p:set>
                                      <p:cBhvr>
                                        <p:cTn id="127" dur="1" fill="hold">
                                          <p:stCondLst>
                                            <p:cond delay="0"/>
                                          </p:stCondLst>
                                        </p:cTn>
                                        <p:tgtEl>
                                          <p:spTgt spid="20"/>
                                        </p:tgtEl>
                                        <p:attrNameLst>
                                          <p:attrName>style.visibility</p:attrName>
                                        </p:attrNameLst>
                                      </p:cBhvr>
                                      <p:to>
                                        <p:strVal val="visible"/>
                                      </p:to>
                                    </p:set>
                                  </p:childTnLst>
                                </p:cTn>
                              </p:par>
                              <p:par>
                                <p:cTn id="128" presetID="1" presetClass="exit" presetSubtype="0" fill="hold" grpId="0" nodeType="withEffect">
                                  <p:stCondLst>
                                    <p:cond delay="15000"/>
                                  </p:stCondLst>
                                  <p:childTnLst>
                                    <p:set>
                                      <p:cBhvr>
                                        <p:cTn id="129"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7" name="coin.wav"/>
                                        </p:tgtEl>
                                      </p:cMediaNode>
                                    </p:audio>
                                  </p:subTnLst>
                                </p:cTn>
                              </p:par>
                              <p:par>
                                <p:cTn id="130" presetID="21" presetClass="entr" presetSubtype="1" fill="hold" grpId="9" nodeType="withEffect">
                                  <p:stCondLst>
                                    <p:cond delay="14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vol="100000">
                                        <p:cTn display="0" masterRel="sameClick">
                                          <p:stCondLst>
                                            <p:cond evt="begin" delay="0">
                                              <p:tn val="130"/>
                                            </p:cond>
                                          </p:stCondLst>
                                          <p:endCondLst>
                                            <p:cond evt="onStopAudio" delay="0">
                                              <p:tgtEl>
                                                <p:sldTgt/>
                                              </p:tgtEl>
                                            </p:cond>
                                          </p:endCondLst>
                                        </p:cTn>
                                        <p:tgtEl>
                                          <p:sndTgt r:embed="rId7" name="coin.wav"/>
                                        </p:tgtEl>
                                      </p:cMediaNode>
                                    </p:audio>
                                  </p:subTnLst>
                                </p:cTn>
                              </p:par>
                              <p:par>
                                <p:cTn id="133" presetID="1" presetClass="entr" presetSubtype="0" fill="hold" grpId="1" nodeType="withEffect">
                                  <p:stCondLst>
                                    <p:cond delay="15000"/>
                                  </p:stCondLst>
                                  <p:childTnLst>
                                    <p:set>
                                      <p:cBhvr>
                                        <p:cTn id="134"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33"/>
                                            </p:cond>
                                          </p:stCondLst>
                                          <p:endCondLst>
                                            <p:cond evt="onStopAudio" delay="0">
                                              <p:tgtEl>
                                                <p:sldTgt/>
                                              </p:tgtEl>
                                            </p:cond>
                                          </p:endCondLst>
                                        </p:cTn>
                                        <p:tgtEl>
                                          <p:sndTgt r:embed="rId8" name="cashreg.wav"/>
                                        </p:tgtEl>
                                      </p:cMediaNode>
                                    </p:audio>
                                  </p:subTnLst>
                                </p:cTn>
                              </p:par>
                              <p:par>
                                <p:cTn id="135" presetID="1" presetClass="exit" presetSubtype="0" fill="hold" grpId="0" nodeType="withEffect">
                                  <p:stCondLst>
                                    <p:cond delay="16000"/>
                                  </p:stCondLst>
                                  <p:childTnLst>
                                    <p:set>
                                      <p:cBhvr>
                                        <p:cTn id="136" dur="1" fill="hold">
                                          <p:stCondLst>
                                            <p:cond delay="0"/>
                                          </p:stCondLst>
                                        </p:cTn>
                                        <p:tgtEl>
                                          <p:spTgt spid="19"/>
                                        </p:tgtEl>
                                        <p:attrNameLst>
                                          <p:attrName>style.visibility</p:attrName>
                                        </p:attrNameLst>
                                      </p:cBhvr>
                                      <p:to>
                                        <p:strVal val="hidden"/>
                                      </p:to>
                                    </p:set>
                                  </p:childTnLst>
                                </p:cTn>
                              </p:par>
                              <p:par>
                                <p:cTn id="137" presetID="21" presetClass="entr" presetSubtype="1" fill="hold" grpId="0" nodeType="withEffect">
                                  <p:stCondLst>
                                    <p:cond delay="15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8" name="cashreg.wav"/>
                                        </p:tgtEl>
                                      </p:cMediaNode>
                                    </p:audio>
                                  </p:subTnLst>
                                </p:cTn>
                              </p:par>
                              <p:par>
                                <p:cTn id="140" presetID="1" presetClass="exit" presetSubtype="0" fill="hold" grpId="15" nodeType="withEffect">
                                  <p:stCondLst>
                                    <p:cond delay="16000"/>
                                  </p:stCondLst>
                                  <p:childTnLst>
                                    <p:set>
                                      <p:cBhvr>
                                        <p:cTn id="14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42" fill="hold" display="0">
                  <p:stCondLst>
                    <p:cond delay="indefinite"/>
                  </p:stCondLst>
                  <p:endCondLst>
                    <p:cond evt="onStopAudio" delay="0">
                      <p:tgtEl>
                        <p:sldTgt/>
                      </p:tgtEl>
                    </p:cond>
                  </p:endCondLst>
                </p:cTn>
                <p:tgtEl>
                  <p:spTgt spid="18"/>
                </p:tgtEl>
              </p:cMediaNode>
            </p:audio>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CCF0B16-7E24-B2B3-7BB9-F4903A66B44D}"/>
              </a:ext>
            </a:extLst>
          </p:cNvPr>
          <p:cNvPicPr>
            <a:picLocks noChangeAspect="1"/>
          </p:cNvPicPr>
          <p:nvPr/>
        </p:nvPicPr>
        <p:blipFill rotWithShape="1">
          <a:blip r:embed="rId2">
            <a:alphaModFix amt="40000"/>
          </a:blip>
          <a:srcRect l="22474" r="8215"/>
          <a:stretch/>
        </p:blipFill>
        <p:spPr>
          <a:xfrm>
            <a:off x="-170" y="10"/>
            <a:ext cx="8450317" cy="6857990"/>
          </a:xfrm>
          <a:prstGeom prst="rect">
            <a:avLst/>
          </a:prstGeom>
          <a:blipFill>
            <a:blip r:embed="rId3"/>
            <a:tile tx="0" ty="0" sx="100000" sy="100000" flip="none" algn="tl"/>
          </a:blipFill>
        </p:spPr>
      </p:pic>
      <p:sp>
        <p:nvSpPr>
          <p:cNvPr id="8" name="TextBox 7">
            <a:extLst>
              <a:ext uri="{FF2B5EF4-FFF2-40B4-BE49-F238E27FC236}">
                <a16:creationId xmlns:a16="http://schemas.microsoft.com/office/drawing/2014/main" id="{1F1EFEAE-5B41-569F-6DCB-06E7756A5E52}"/>
              </a:ext>
            </a:extLst>
          </p:cNvPr>
          <p:cNvSpPr txBox="1"/>
          <p:nvPr/>
        </p:nvSpPr>
        <p:spPr>
          <a:xfrm>
            <a:off x="802622" y="1028701"/>
            <a:ext cx="4620584" cy="128419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SVN-Rosellinda Alyamore" panose="02000500000000000000" pitchFamily="50" charset="0"/>
                <a:ea typeface="+mn-ea"/>
                <a:cs typeface="+mn-cs"/>
              </a:rPr>
              <a:t>Vận</a:t>
            </a:r>
            <a:r>
              <a:rPr kumimoji="0" lang="en-US" sz="6000" b="1" i="0" u="none" strike="noStrike" kern="1200" cap="none" spc="0" normalizeH="0" baseline="0" noProof="0" dirty="0">
                <a:ln>
                  <a:noFill/>
                </a:ln>
                <a:solidFill>
                  <a:srgbClr val="FF0000"/>
                </a:solidFill>
                <a:effectLst/>
                <a:uLnTx/>
                <a:uFillTx/>
                <a:latin typeface="SVN-Rosellinda Alyamore" panose="02000500000000000000" pitchFamily="50" charset="0"/>
                <a:ea typeface="+mn-ea"/>
                <a:cs typeface="+mn-cs"/>
              </a:rPr>
              <a:t> </a:t>
            </a:r>
            <a:r>
              <a:rPr kumimoji="0" lang="en-US" sz="6000" b="1" i="0" u="none" strike="noStrike" kern="1200" cap="none" spc="0" normalizeH="0" baseline="0" noProof="0" dirty="0" err="1">
                <a:ln>
                  <a:noFill/>
                </a:ln>
                <a:solidFill>
                  <a:srgbClr val="FF0000"/>
                </a:solidFill>
                <a:effectLst/>
                <a:uLnTx/>
                <a:uFillTx/>
                <a:latin typeface="SVN-Rosellinda Alyamore" panose="02000500000000000000" pitchFamily="50" charset="0"/>
                <a:ea typeface="+mn-ea"/>
                <a:cs typeface="+mn-cs"/>
              </a:rPr>
              <a:t>dụng</a:t>
            </a:r>
            <a:endParaRPr kumimoji="0" lang="en-US" sz="6000" b="1" i="0" u="none" strike="noStrike" kern="1200" cap="none" spc="0" normalizeH="0" baseline="0" noProof="0" dirty="0">
              <a:ln>
                <a:noFill/>
              </a:ln>
              <a:solidFill>
                <a:srgbClr val="FF0000"/>
              </a:solidFill>
              <a:effectLst/>
              <a:uLnTx/>
              <a:uFillTx/>
              <a:latin typeface="SVN-Rosellinda Alyamore" panose="02000500000000000000" pitchFamily="50" charset="0"/>
              <a:ea typeface="+mn-ea"/>
              <a:cs typeface="+mn-cs"/>
            </a:endParaRPr>
          </a:p>
        </p:txBody>
      </p:sp>
      <p:pic>
        <p:nvPicPr>
          <p:cNvPr id="3" name="Picture 2">
            <a:extLst>
              <a:ext uri="{FF2B5EF4-FFF2-40B4-BE49-F238E27FC236}">
                <a16:creationId xmlns:a16="http://schemas.microsoft.com/office/drawing/2014/main" id="{57C06B47-B2CB-C69D-6513-8E49FF68CC96}"/>
              </a:ext>
            </a:extLst>
          </p:cNvPr>
          <p:cNvPicPr>
            <a:picLocks noChangeAspect="1"/>
          </p:cNvPicPr>
          <p:nvPr/>
        </p:nvPicPr>
        <p:blipFill rotWithShape="1">
          <a:blip r:embed="rId4"/>
          <a:srcRect l="1836" r="11217"/>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5895230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8044" y="-1110389"/>
            <a:ext cx="2594311" cy="3754923"/>
          </a:xfrm>
          <a:custGeom>
            <a:avLst/>
            <a:gdLst/>
            <a:ahLst/>
            <a:cxnLst/>
            <a:rect l="l" t="t" r="r" b="b"/>
            <a:pathLst>
              <a:path w="3891466" h="5632385">
                <a:moveTo>
                  <a:pt x="0" y="0"/>
                </a:moveTo>
                <a:lnTo>
                  <a:pt x="3891466" y="0"/>
                </a:lnTo>
                <a:lnTo>
                  <a:pt x="3891466" y="5632385"/>
                </a:lnTo>
                <a:lnTo>
                  <a:pt x="0" y="5632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39525" y="5805364"/>
            <a:ext cx="3698449" cy="1331442"/>
          </a:xfrm>
          <a:custGeom>
            <a:avLst/>
            <a:gdLst/>
            <a:ahLst/>
            <a:cxnLst/>
            <a:rect l="l" t="t" r="r" b="b"/>
            <a:pathLst>
              <a:path w="5547674" h="1997163">
                <a:moveTo>
                  <a:pt x="0" y="0"/>
                </a:moveTo>
                <a:lnTo>
                  <a:pt x="5547674" y="0"/>
                </a:lnTo>
                <a:lnTo>
                  <a:pt x="5547674" y="1997163"/>
                </a:lnTo>
                <a:lnTo>
                  <a:pt x="0" y="1997163"/>
                </a:lnTo>
                <a:lnTo>
                  <a:pt x="0" y="0"/>
                </a:lnTo>
                <a:close/>
              </a:path>
            </a:pathLst>
          </a:custGeom>
          <a:blipFill>
            <a:blip r:embed="rId4"/>
            <a:stretch>
              <a:fillRect/>
            </a:stretch>
          </a:blipFill>
        </p:spPr>
        <p:txBody>
          <a:bodyPr/>
          <a:lstStyle/>
          <a:p>
            <a:endParaRPr lang="en-US"/>
          </a:p>
        </p:txBody>
      </p:sp>
      <p:sp>
        <p:nvSpPr>
          <p:cNvPr id="5" name="Freeform 5"/>
          <p:cNvSpPr/>
          <p:nvPr/>
        </p:nvSpPr>
        <p:spPr>
          <a:xfrm>
            <a:off x="5879133" y="-323350"/>
            <a:ext cx="6625518" cy="1277779"/>
          </a:xfrm>
          <a:custGeom>
            <a:avLst/>
            <a:gdLst/>
            <a:ahLst/>
            <a:cxnLst/>
            <a:rect l="l" t="t" r="r" b="b"/>
            <a:pathLst>
              <a:path w="9938277" h="1916668">
                <a:moveTo>
                  <a:pt x="0" y="0"/>
                </a:moveTo>
                <a:lnTo>
                  <a:pt x="9938276" y="0"/>
                </a:lnTo>
                <a:lnTo>
                  <a:pt x="9938276" y="1916668"/>
                </a:lnTo>
                <a:lnTo>
                  <a:pt x="0" y="1916668"/>
                </a:lnTo>
                <a:lnTo>
                  <a:pt x="0" y="0"/>
                </a:lnTo>
                <a:close/>
              </a:path>
            </a:pathLst>
          </a:custGeom>
          <a:blipFill>
            <a:blip r:embed="rId5"/>
            <a:stretch>
              <a:fillRect/>
            </a:stretch>
          </a:blipFill>
        </p:spPr>
        <p:txBody>
          <a:bodyPr/>
          <a:lstStyle/>
          <a:p>
            <a:endParaRPr lang="en-US"/>
          </a:p>
        </p:txBody>
      </p:sp>
      <p:sp>
        <p:nvSpPr>
          <p:cNvPr id="6" name="Freeform 6"/>
          <p:cNvSpPr/>
          <p:nvPr/>
        </p:nvSpPr>
        <p:spPr>
          <a:xfrm rot="221435" flipH="1">
            <a:off x="7926946" y="-1138734"/>
            <a:ext cx="4529917" cy="1630770"/>
          </a:xfrm>
          <a:custGeom>
            <a:avLst/>
            <a:gdLst/>
            <a:ahLst/>
            <a:cxnLst/>
            <a:rect l="l" t="t" r="r" b="b"/>
            <a:pathLst>
              <a:path w="6794875" h="2446155">
                <a:moveTo>
                  <a:pt x="6794874" y="0"/>
                </a:moveTo>
                <a:lnTo>
                  <a:pt x="0" y="0"/>
                </a:lnTo>
                <a:lnTo>
                  <a:pt x="0" y="2446155"/>
                </a:lnTo>
                <a:lnTo>
                  <a:pt x="6794874" y="2446155"/>
                </a:lnTo>
                <a:lnTo>
                  <a:pt x="6794874" y="0"/>
                </a:lnTo>
                <a:close/>
              </a:path>
            </a:pathLst>
          </a:custGeom>
          <a:blipFill>
            <a:blip r:embed="rId4"/>
            <a:stretch>
              <a:fillRect/>
            </a:stretch>
          </a:blipFill>
        </p:spPr>
        <p:txBody>
          <a:bodyPr/>
          <a:lstStyle/>
          <a:p>
            <a:endParaRPr lang="en-US"/>
          </a:p>
        </p:txBody>
      </p:sp>
      <p:sp>
        <p:nvSpPr>
          <p:cNvPr id="7" name="Freeform 7"/>
          <p:cNvSpPr/>
          <p:nvPr/>
        </p:nvSpPr>
        <p:spPr>
          <a:xfrm>
            <a:off x="9436170" y="3125891"/>
            <a:ext cx="2594311" cy="3754923"/>
          </a:xfrm>
          <a:custGeom>
            <a:avLst/>
            <a:gdLst/>
            <a:ahLst/>
            <a:cxnLst/>
            <a:rect l="l" t="t" r="r" b="b"/>
            <a:pathLst>
              <a:path w="3891466" h="5632385">
                <a:moveTo>
                  <a:pt x="0" y="0"/>
                </a:moveTo>
                <a:lnTo>
                  <a:pt x="3891465" y="0"/>
                </a:lnTo>
                <a:lnTo>
                  <a:pt x="3891465" y="5632384"/>
                </a:lnTo>
                <a:lnTo>
                  <a:pt x="0" y="56323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4519416">
            <a:off x="-327053" y="4612992"/>
            <a:ext cx="1533473" cy="2384743"/>
          </a:xfrm>
          <a:custGeom>
            <a:avLst/>
            <a:gdLst/>
            <a:ahLst/>
            <a:cxnLst/>
            <a:rect l="l" t="t" r="r" b="b"/>
            <a:pathLst>
              <a:path w="2300209" h="3577114">
                <a:moveTo>
                  <a:pt x="0" y="0"/>
                </a:moveTo>
                <a:lnTo>
                  <a:pt x="2300209" y="0"/>
                </a:lnTo>
                <a:lnTo>
                  <a:pt x="2300209" y="3577114"/>
                </a:lnTo>
                <a:lnTo>
                  <a:pt x="0" y="357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916876" y="1559048"/>
            <a:ext cx="270526" cy="387851"/>
          </a:xfrm>
          <a:custGeom>
            <a:avLst/>
            <a:gdLst/>
            <a:ahLst/>
            <a:cxnLst/>
            <a:rect l="l" t="t" r="r" b="b"/>
            <a:pathLst>
              <a:path w="405789" h="581777">
                <a:moveTo>
                  <a:pt x="0" y="0"/>
                </a:moveTo>
                <a:lnTo>
                  <a:pt x="405789" y="0"/>
                </a:lnTo>
                <a:lnTo>
                  <a:pt x="405789" y="581777"/>
                </a:lnTo>
                <a:lnTo>
                  <a:pt x="0" y="581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5608606" y="5329822"/>
            <a:ext cx="270526" cy="387851"/>
          </a:xfrm>
          <a:custGeom>
            <a:avLst/>
            <a:gdLst/>
            <a:ahLst/>
            <a:cxnLst/>
            <a:rect l="l" t="t" r="r" b="b"/>
            <a:pathLst>
              <a:path w="405789" h="581777">
                <a:moveTo>
                  <a:pt x="0" y="0"/>
                </a:moveTo>
                <a:lnTo>
                  <a:pt x="405790" y="0"/>
                </a:lnTo>
                <a:lnTo>
                  <a:pt x="405790" y="581777"/>
                </a:lnTo>
                <a:lnTo>
                  <a:pt x="0" y="581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10191905" y="786798"/>
            <a:ext cx="1082843" cy="830837"/>
          </a:xfrm>
          <a:custGeom>
            <a:avLst/>
            <a:gdLst/>
            <a:ahLst/>
            <a:cxnLst/>
            <a:rect l="l" t="t" r="r" b="b"/>
            <a:pathLst>
              <a:path w="1624265" h="1246255">
                <a:moveTo>
                  <a:pt x="0" y="0"/>
                </a:moveTo>
                <a:lnTo>
                  <a:pt x="1624265" y="0"/>
                </a:lnTo>
                <a:lnTo>
                  <a:pt x="1624265" y="1246255"/>
                </a:lnTo>
                <a:lnTo>
                  <a:pt x="0" y="12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508350">
            <a:off x="8948848" y="432500"/>
            <a:ext cx="1267395" cy="430915"/>
          </a:xfrm>
          <a:custGeom>
            <a:avLst/>
            <a:gdLst/>
            <a:ahLst/>
            <a:cxnLst/>
            <a:rect l="l" t="t" r="r" b="b"/>
            <a:pathLst>
              <a:path w="1901093" h="646372">
                <a:moveTo>
                  <a:pt x="0" y="0"/>
                </a:moveTo>
                <a:lnTo>
                  <a:pt x="1901093" y="0"/>
                </a:lnTo>
                <a:lnTo>
                  <a:pt x="1901093" y="646371"/>
                </a:lnTo>
                <a:lnTo>
                  <a:pt x="0" y="646371"/>
                </a:lnTo>
                <a:lnTo>
                  <a:pt x="0" y="0"/>
                </a:lnTo>
                <a:close/>
              </a:path>
            </a:pathLst>
          </a:custGeom>
          <a:blipFill>
            <a:blip r:embed="rId12"/>
            <a:stretch>
              <a:fillRect/>
            </a:stretch>
          </a:blipFill>
        </p:spPr>
        <p:txBody>
          <a:bodyPr/>
          <a:lstStyle/>
          <a:p>
            <a:endParaRPr lang="en-US"/>
          </a:p>
        </p:txBody>
      </p:sp>
      <p:pic>
        <p:nvPicPr>
          <p:cNvPr id="21" name="Picture 20">
            <a:extLst>
              <a:ext uri="{FF2B5EF4-FFF2-40B4-BE49-F238E27FC236}">
                <a16:creationId xmlns:a16="http://schemas.microsoft.com/office/drawing/2014/main" id="{842FE4F3-57DA-615D-56A0-635C5EFA41CD}"/>
              </a:ext>
            </a:extLst>
          </p:cNvPr>
          <p:cNvPicPr>
            <a:picLocks noChangeAspect="1"/>
          </p:cNvPicPr>
          <p:nvPr/>
        </p:nvPicPr>
        <p:blipFill>
          <a:blip r:embed="rId13"/>
          <a:stretch>
            <a:fillRect/>
          </a:stretch>
        </p:blipFill>
        <p:spPr>
          <a:xfrm>
            <a:off x="5326571" y="244718"/>
            <a:ext cx="1597291" cy="1556647"/>
          </a:xfrm>
          <a:prstGeom prst="rect">
            <a:avLst/>
          </a:prstGeom>
        </p:spPr>
      </p:pic>
    </p:spTree>
    <p:extLst>
      <p:ext uri="{BB962C8B-B14F-4D97-AF65-F5344CB8AC3E}">
        <p14:creationId xmlns:p14="http://schemas.microsoft.com/office/powerpoint/2010/main" val="323288875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2"/>
          <a:stretch>
            <a:fillRect/>
          </a:stretch>
        </p:blipFill>
        <p:spPr>
          <a:xfrm>
            <a:off x="10704649" y="-1412638"/>
            <a:ext cx="2544545" cy="2554676"/>
          </a:xfrm>
          <a:prstGeom prst="rect">
            <a:avLst/>
          </a:prstGeom>
        </p:spPr>
      </p:pic>
      <p:pic>
        <p:nvPicPr>
          <p:cNvPr id="6" name="Picture 5">
            <a:extLst>
              <a:ext uri="{FF2B5EF4-FFF2-40B4-BE49-F238E27FC236}">
                <a16:creationId xmlns:a16="http://schemas.microsoft.com/office/drawing/2014/main" id="{F1FCA06E-9E64-3115-51BC-F9549C303868}"/>
              </a:ext>
            </a:extLst>
          </p:cNvPr>
          <p:cNvPicPr>
            <a:picLocks noChangeAspect="1"/>
          </p:cNvPicPr>
          <p:nvPr/>
        </p:nvPicPr>
        <p:blipFill>
          <a:blip r:embed="rId3"/>
          <a:stretch>
            <a:fillRect/>
          </a:stretch>
        </p:blipFill>
        <p:spPr>
          <a:xfrm rot="5400000">
            <a:off x="-909634" y="3004709"/>
            <a:ext cx="3062608" cy="765652"/>
          </a:xfrm>
          <a:prstGeom prst="rect">
            <a:avLst/>
          </a:prstGeom>
        </p:spPr>
      </p:pic>
      <p:sp>
        <p:nvSpPr>
          <p:cNvPr id="7" name="Freeform 18">
            <a:extLst>
              <a:ext uri="{FF2B5EF4-FFF2-40B4-BE49-F238E27FC236}">
                <a16:creationId xmlns:a16="http://schemas.microsoft.com/office/drawing/2014/main" id="{0C1E02D4-EC46-9D4C-236F-2C99157A4987}"/>
              </a:ext>
            </a:extLst>
          </p:cNvPr>
          <p:cNvSpPr/>
          <p:nvPr/>
        </p:nvSpPr>
        <p:spPr>
          <a:xfrm rot="18491923">
            <a:off x="6559177" y="5305733"/>
            <a:ext cx="2179575" cy="1217674"/>
          </a:xfrm>
          <a:custGeom>
            <a:avLst/>
            <a:gdLst/>
            <a:ahLst/>
            <a:cxnLst/>
            <a:rect l="l" t="t" r="r" b="b"/>
            <a:pathLst>
              <a:path w="4693112" h="2733738">
                <a:moveTo>
                  <a:pt x="0" y="0"/>
                </a:moveTo>
                <a:lnTo>
                  <a:pt x="4693112" y="0"/>
                </a:lnTo>
                <a:lnTo>
                  <a:pt x="4693112" y="2733738"/>
                </a:lnTo>
                <a:lnTo>
                  <a:pt x="0" y="2733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 name="Freeform 2">
            <a:extLst>
              <a:ext uri="{FF2B5EF4-FFF2-40B4-BE49-F238E27FC236}">
                <a16:creationId xmlns:a16="http://schemas.microsoft.com/office/drawing/2014/main" id="{CC60EDFB-2F45-DA67-E160-E1925D6B261E}"/>
              </a:ext>
            </a:extLst>
          </p:cNvPr>
          <p:cNvSpPr/>
          <p:nvPr/>
        </p:nvSpPr>
        <p:spPr>
          <a:xfrm>
            <a:off x="1004495" y="0"/>
            <a:ext cx="7254133" cy="6858000"/>
          </a:xfrm>
          <a:custGeom>
            <a:avLst/>
            <a:gdLst/>
            <a:ahLst/>
            <a:cxnLst/>
            <a:rect l="l" t="t" r="r" b="b"/>
            <a:pathLst>
              <a:path w="3997234" h="4114800">
                <a:moveTo>
                  <a:pt x="0" y="0"/>
                </a:moveTo>
                <a:lnTo>
                  <a:pt x="3997234" y="0"/>
                </a:lnTo>
                <a:lnTo>
                  <a:pt x="39972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05434A41-03E6-64DE-F03B-20D23224124F}"/>
              </a:ext>
            </a:extLst>
          </p:cNvPr>
          <p:cNvPicPr>
            <a:picLocks noChangeAspect="1"/>
          </p:cNvPicPr>
          <p:nvPr/>
        </p:nvPicPr>
        <p:blipFill>
          <a:blip r:embed="rId8"/>
          <a:stretch>
            <a:fillRect/>
          </a:stretch>
        </p:blipFill>
        <p:spPr>
          <a:xfrm>
            <a:off x="8435344" y="-56807"/>
            <a:ext cx="3737172" cy="5249111"/>
          </a:xfrm>
          <a:prstGeom prst="rect">
            <a:avLst/>
          </a:prstGeom>
        </p:spPr>
      </p:pic>
      <p:sp>
        <p:nvSpPr>
          <p:cNvPr id="5" name="TextBox 4">
            <a:extLst>
              <a:ext uri="{FF2B5EF4-FFF2-40B4-BE49-F238E27FC236}">
                <a16:creationId xmlns:a16="http://schemas.microsoft.com/office/drawing/2014/main" id="{9A403720-AF77-D57E-90BD-7C3379D650F4}"/>
              </a:ext>
            </a:extLst>
          </p:cNvPr>
          <p:cNvSpPr txBox="1"/>
          <p:nvPr/>
        </p:nvSpPr>
        <p:spPr>
          <a:xfrm>
            <a:off x="2160422" y="1255906"/>
            <a:ext cx="4942280" cy="4248535"/>
          </a:xfrm>
          <a:prstGeom prst="rect">
            <a:avLst/>
          </a:prstGeom>
          <a:noFill/>
        </p:spPr>
        <p:txBody>
          <a:bodyPr wrap="square">
            <a:spAutoFit/>
          </a:bodyPr>
          <a:lstStyle/>
          <a:p>
            <a:pPr algn="just">
              <a:lnSpc>
                <a:spcPct val="130000"/>
              </a:lnSpc>
              <a:spcAft>
                <a:spcPts val="800"/>
              </a:spcAft>
            </a:pP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ta</a:t>
            </a:r>
            <a:r>
              <a:rPr lang="vi-VN"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hiện nay</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Vẽ sơ đồ tư duy cách lập luận của tác giả ở hai đoạn văn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11990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7AACC-E2E4-8569-45CF-41D31FFF0E2A}"/>
              </a:ext>
            </a:extLst>
          </p:cNvPr>
          <p:cNvPicPr>
            <a:picLocks noChangeAspect="1"/>
          </p:cNvPicPr>
          <p:nvPr/>
        </p:nvPicPr>
        <p:blipFill>
          <a:blip r:embed="rId2"/>
          <a:stretch>
            <a:fillRect/>
          </a:stretch>
        </p:blipFill>
        <p:spPr>
          <a:xfrm>
            <a:off x="10704649" y="-1412638"/>
            <a:ext cx="2544545" cy="2554676"/>
          </a:xfrm>
          <a:prstGeom prst="rect">
            <a:avLst/>
          </a:prstGeom>
        </p:spPr>
      </p:pic>
      <p:pic>
        <p:nvPicPr>
          <p:cNvPr id="6" name="Picture 5">
            <a:extLst>
              <a:ext uri="{FF2B5EF4-FFF2-40B4-BE49-F238E27FC236}">
                <a16:creationId xmlns:a16="http://schemas.microsoft.com/office/drawing/2014/main" id="{F1FCA06E-9E64-3115-51BC-F9549C303868}"/>
              </a:ext>
            </a:extLst>
          </p:cNvPr>
          <p:cNvPicPr>
            <a:picLocks noChangeAspect="1"/>
          </p:cNvPicPr>
          <p:nvPr/>
        </p:nvPicPr>
        <p:blipFill>
          <a:blip r:embed="rId3"/>
          <a:stretch>
            <a:fillRect/>
          </a:stretch>
        </p:blipFill>
        <p:spPr>
          <a:xfrm rot="5400000">
            <a:off x="-909634" y="3004709"/>
            <a:ext cx="3062608" cy="765652"/>
          </a:xfrm>
          <a:prstGeom prst="rect">
            <a:avLst/>
          </a:prstGeom>
        </p:spPr>
      </p:pic>
      <p:sp>
        <p:nvSpPr>
          <p:cNvPr id="7" name="Freeform 18">
            <a:extLst>
              <a:ext uri="{FF2B5EF4-FFF2-40B4-BE49-F238E27FC236}">
                <a16:creationId xmlns:a16="http://schemas.microsoft.com/office/drawing/2014/main" id="{0C1E02D4-EC46-9D4C-236F-2C99157A4987}"/>
              </a:ext>
            </a:extLst>
          </p:cNvPr>
          <p:cNvSpPr/>
          <p:nvPr/>
        </p:nvSpPr>
        <p:spPr>
          <a:xfrm rot="18491923">
            <a:off x="10416413" y="5626862"/>
            <a:ext cx="2179575" cy="1217674"/>
          </a:xfrm>
          <a:custGeom>
            <a:avLst/>
            <a:gdLst/>
            <a:ahLst/>
            <a:cxnLst/>
            <a:rect l="l" t="t" r="r" b="b"/>
            <a:pathLst>
              <a:path w="4693112" h="2733738">
                <a:moveTo>
                  <a:pt x="0" y="0"/>
                </a:moveTo>
                <a:lnTo>
                  <a:pt x="4693112" y="0"/>
                </a:lnTo>
                <a:lnTo>
                  <a:pt x="4693112" y="2733738"/>
                </a:lnTo>
                <a:lnTo>
                  <a:pt x="0" y="2733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CC60EDFB-2F45-DA67-E160-E1925D6B261E}"/>
              </a:ext>
            </a:extLst>
          </p:cNvPr>
          <p:cNvSpPr/>
          <p:nvPr/>
        </p:nvSpPr>
        <p:spPr>
          <a:xfrm>
            <a:off x="2468933" y="0"/>
            <a:ext cx="7254133" cy="6858000"/>
          </a:xfrm>
          <a:custGeom>
            <a:avLst/>
            <a:gdLst/>
            <a:ahLst/>
            <a:cxnLst/>
            <a:rect l="l" t="t" r="r" b="b"/>
            <a:pathLst>
              <a:path w="3997234" h="4114800">
                <a:moveTo>
                  <a:pt x="0" y="0"/>
                </a:moveTo>
                <a:lnTo>
                  <a:pt x="3997234" y="0"/>
                </a:lnTo>
                <a:lnTo>
                  <a:pt x="39972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ECB132AA-54E2-FB29-C182-3C817C2BDF30}"/>
              </a:ext>
            </a:extLst>
          </p:cNvPr>
          <p:cNvPicPr>
            <a:picLocks noChangeAspect="1"/>
          </p:cNvPicPr>
          <p:nvPr/>
        </p:nvPicPr>
        <p:blipFill>
          <a:blip r:embed="rId8"/>
          <a:stretch>
            <a:fillRect/>
          </a:stretch>
        </p:blipFill>
        <p:spPr>
          <a:xfrm>
            <a:off x="1309503" y="633097"/>
            <a:ext cx="9572993" cy="5724159"/>
          </a:xfrm>
          <a:prstGeom prst="rect">
            <a:avLst/>
          </a:prstGeom>
        </p:spPr>
      </p:pic>
    </p:spTree>
    <p:extLst>
      <p:ext uri="{BB962C8B-B14F-4D97-AF65-F5344CB8AC3E}">
        <p14:creationId xmlns:p14="http://schemas.microsoft.com/office/powerpoint/2010/main" val="66257272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7AD">
                <a:alpha val="100000"/>
              </a:srgbClr>
            </a:gs>
            <a:gs pos="100000">
              <a:srgbClr val="FFA9F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908044" y="-1110389"/>
            <a:ext cx="2594311" cy="3754923"/>
          </a:xfrm>
          <a:custGeom>
            <a:avLst/>
            <a:gdLst/>
            <a:ahLst/>
            <a:cxnLst/>
            <a:rect l="l" t="t" r="r" b="b"/>
            <a:pathLst>
              <a:path w="3891466" h="5632385">
                <a:moveTo>
                  <a:pt x="0" y="0"/>
                </a:moveTo>
                <a:lnTo>
                  <a:pt x="3891466" y="0"/>
                </a:lnTo>
                <a:lnTo>
                  <a:pt x="3891466" y="5632385"/>
                </a:lnTo>
                <a:lnTo>
                  <a:pt x="0" y="5632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39525" y="5805364"/>
            <a:ext cx="3698449" cy="1331442"/>
          </a:xfrm>
          <a:custGeom>
            <a:avLst/>
            <a:gdLst/>
            <a:ahLst/>
            <a:cxnLst/>
            <a:rect l="l" t="t" r="r" b="b"/>
            <a:pathLst>
              <a:path w="5547674" h="1997163">
                <a:moveTo>
                  <a:pt x="0" y="0"/>
                </a:moveTo>
                <a:lnTo>
                  <a:pt x="5547674" y="0"/>
                </a:lnTo>
                <a:lnTo>
                  <a:pt x="5547674" y="1997163"/>
                </a:lnTo>
                <a:lnTo>
                  <a:pt x="0" y="1997163"/>
                </a:lnTo>
                <a:lnTo>
                  <a:pt x="0" y="0"/>
                </a:lnTo>
                <a:close/>
              </a:path>
            </a:pathLst>
          </a:custGeom>
          <a:blipFill>
            <a:blip r:embed="rId4"/>
            <a:stretch>
              <a:fillRect/>
            </a:stretch>
          </a:blipFill>
        </p:spPr>
        <p:txBody>
          <a:bodyPr/>
          <a:lstStyle/>
          <a:p>
            <a:endParaRPr lang="en-US"/>
          </a:p>
        </p:txBody>
      </p:sp>
      <p:sp>
        <p:nvSpPr>
          <p:cNvPr id="5" name="Freeform 5"/>
          <p:cNvSpPr/>
          <p:nvPr/>
        </p:nvSpPr>
        <p:spPr>
          <a:xfrm>
            <a:off x="5879133" y="-323350"/>
            <a:ext cx="6625518" cy="1277779"/>
          </a:xfrm>
          <a:custGeom>
            <a:avLst/>
            <a:gdLst/>
            <a:ahLst/>
            <a:cxnLst/>
            <a:rect l="l" t="t" r="r" b="b"/>
            <a:pathLst>
              <a:path w="9938277" h="1916668">
                <a:moveTo>
                  <a:pt x="0" y="0"/>
                </a:moveTo>
                <a:lnTo>
                  <a:pt x="9938276" y="0"/>
                </a:lnTo>
                <a:lnTo>
                  <a:pt x="9938276" y="1916668"/>
                </a:lnTo>
                <a:lnTo>
                  <a:pt x="0" y="1916668"/>
                </a:lnTo>
                <a:lnTo>
                  <a:pt x="0" y="0"/>
                </a:lnTo>
                <a:close/>
              </a:path>
            </a:pathLst>
          </a:custGeom>
          <a:blipFill>
            <a:blip r:embed="rId5"/>
            <a:stretch>
              <a:fillRect/>
            </a:stretch>
          </a:blipFill>
        </p:spPr>
        <p:txBody>
          <a:bodyPr/>
          <a:lstStyle/>
          <a:p>
            <a:endParaRPr lang="en-US"/>
          </a:p>
        </p:txBody>
      </p:sp>
      <p:sp>
        <p:nvSpPr>
          <p:cNvPr id="6" name="Freeform 6"/>
          <p:cNvSpPr/>
          <p:nvPr/>
        </p:nvSpPr>
        <p:spPr>
          <a:xfrm rot="221435" flipH="1">
            <a:off x="7926946" y="-1138734"/>
            <a:ext cx="4529917" cy="1630770"/>
          </a:xfrm>
          <a:custGeom>
            <a:avLst/>
            <a:gdLst/>
            <a:ahLst/>
            <a:cxnLst/>
            <a:rect l="l" t="t" r="r" b="b"/>
            <a:pathLst>
              <a:path w="6794875" h="2446155">
                <a:moveTo>
                  <a:pt x="6794874" y="0"/>
                </a:moveTo>
                <a:lnTo>
                  <a:pt x="0" y="0"/>
                </a:lnTo>
                <a:lnTo>
                  <a:pt x="0" y="2446155"/>
                </a:lnTo>
                <a:lnTo>
                  <a:pt x="6794874" y="2446155"/>
                </a:lnTo>
                <a:lnTo>
                  <a:pt x="6794874" y="0"/>
                </a:lnTo>
                <a:close/>
              </a:path>
            </a:pathLst>
          </a:custGeom>
          <a:blipFill>
            <a:blip r:embed="rId4"/>
            <a:stretch>
              <a:fillRect/>
            </a:stretch>
          </a:blipFill>
        </p:spPr>
        <p:txBody>
          <a:bodyPr/>
          <a:lstStyle/>
          <a:p>
            <a:endParaRPr lang="en-US"/>
          </a:p>
        </p:txBody>
      </p:sp>
      <p:sp>
        <p:nvSpPr>
          <p:cNvPr id="7" name="Freeform 7"/>
          <p:cNvSpPr/>
          <p:nvPr/>
        </p:nvSpPr>
        <p:spPr>
          <a:xfrm>
            <a:off x="9436170" y="3125891"/>
            <a:ext cx="2594311" cy="3754923"/>
          </a:xfrm>
          <a:custGeom>
            <a:avLst/>
            <a:gdLst/>
            <a:ahLst/>
            <a:cxnLst/>
            <a:rect l="l" t="t" r="r" b="b"/>
            <a:pathLst>
              <a:path w="3891466" h="5632385">
                <a:moveTo>
                  <a:pt x="0" y="0"/>
                </a:moveTo>
                <a:lnTo>
                  <a:pt x="3891465" y="0"/>
                </a:lnTo>
                <a:lnTo>
                  <a:pt x="3891465" y="5632384"/>
                </a:lnTo>
                <a:lnTo>
                  <a:pt x="0" y="56323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4519416">
            <a:off x="-327053" y="4612992"/>
            <a:ext cx="1533473" cy="2384743"/>
          </a:xfrm>
          <a:custGeom>
            <a:avLst/>
            <a:gdLst/>
            <a:ahLst/>
            <a:cxnLst/>
            <a:rect l="l" t="t" r="r" b="b"/>
            <a:pathLst>
              <a:path w="2300209" h="3577114">
                <a:moveTo>
                  <a:pt x="0" y="0"/>
                </a:moveTo>
                <a:lnTo>
                  <a:pt x="2300209" y="0"/>
                </a:lnTo>
                <a:lnTo>
                  <a:pt x="2300209" y="3577114"/>
                </a:lnTo>
                <a:lnTo>
                  <a:pt x="0" y="357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916876" y="1559048"/>
            <a:ext cx="270526" cy="387851"/>
          </a:xfrm>
          <a:custGeom>
            <a:avLst/>
            <a:gdLst/>
            <a:ahLst/>
            <a:cxnLst/>
            <a:rect l="l" t="t" r="r" b="b"/>
            <a:pathLst>
              <a:path w="405789" h="581777">
                <a:moveTo>
                  <a:pt x="0" y="0"/>
                </a:moveTo>
                <a:lnTo>
                  <a:pt x="405789" y="0"/>
                </a:lnTo>
                <a:lnTo>
                  <a:pt x="405789" y="581777"/>
                </a:lnTo>
                <a:lnTo>
                  <a:pt x="0" y="581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5608606" y="5329822"/>
            <a:ext cx="270526" cy="387851"/>
          </a:xfrm>
          <a:custGeom>
            <a:avLst/>
            <a:gdLst/>
            <a:ahLst/>
            <a:cxnLst/>
            <a:rect l="l" t="t" r="r" b="b"/>
            <a:pathLst>
              <a:path w="405789" h="581777">
                <a:moveTo>
                  <a:pt x="0" y="0"/>
                </a:moveTo>
                <a:lnTo>
                  <a:pt x="405790" y="0"/>
                </a:lnTo>
                <a:lnTo>
                  <a:pt x="405790" y="581777"/>
                </a:lnTo>
                <a:lnTo>
                  <a:pt x="0" y="581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a:grpSpLocks noChangeAspect="1"/>
          </p:cNvGrpSpPr>
          <p:nvPr/>
        </p:nvGrpSpPr>
        <p:grpSpPr>
          <a:xfrm>
            <a:off x="5937522" y="824646"/>
            <a:ext cx="4303549" cy="5486400"/>
            <a:chOff x="0" y="0"/>
            <a:chExt cx="4292600" cy="6121400"/>
          </a:xfrm>
        </p:grpSpPr>
        <p:sp>
          <p:nvSpPr>
            <p:cNvPr id="16" name="Freeform 16"/>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10"/>
              <a:stretch>
                <a:fillRect l="-56919" r="-56919"/>
              </a:stretch>
            </a:blipFill>
          </p:spPr>
          <p:txBody>
            <a:bodyPr/>
            <a:lstStyle/>
            <a:p>
              <a:endParaRPr lang="en-US"/>
            </a:p>
          </p:txBody>
        </p:sp>
        <p:sp>
          <p:nvSpPr>
            <p:cNvPr id="17" name="Freeform 17"/>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11"/>
              <a:stretch>
                <a:fillRect/>
              </a:stretch>
            </a:blipFill>
          </p:spPr>
          <p:txBody>
            <a:bodyPr/>
            <a:lstStyle/>
            <a:p>
              <a:endParaRPr lang="en-US"/>
            </a:p>
          </p:txBody>
        </p:sp>
      </p:grpSp>
      <p:sp>
        <p:nvSpPr>
          <p:cNvPr id="18" name="Freeform 18"/>
          <p:cNvSpPr/>
          <p:nvPr/>
        </p:nvSpPr>
        <p:spPr>
          <a:xfrm>
            <a:off x="10191905" y="786798"/>
            <a:ext cx="1082843" cy="830837"/>
          </a:xfrm>
          <a:custGeom>
            <a:avLst/>
            <a:gdLst/>
            <a:ahLst/>
            <a:cxnLst/>
            <a:rect l="l" t="t" r="r" b="b"/>
            <a:pathLst>
              <a:path w="1624265" h="1246255">
                <a:moveTo>
                  <a:pt x="0" y="0"/>
                </a:moveTo>
                <a:lnTo>
                  <a:pt x="1624265" y="0"/>
                </a:lnTo>
                <a:lnTo>
                  <a:pt x="1624265" y="1246255"/>
                </a:lnTo>
                <a:lnTo>
                  <a:pt x="0" y="1246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508350">
            <a:off x="8948848" y="432500"/>
            <a:ext cx="1267395" cy="430915"/>
          </a:xfrm>
          <a:custGeom>
            <a:avLst/>
            <a:gdLst/>
            <a:ahLst/>
            <a:cxnLst/>
            <a:rect l="l" t="t" r="r" b="b"/>
            <a:pathLst>
              <a:path w="1901093" h="646372">
                <a:moveTo>
                  <a:pt x="0" y="0"/>
                </a:moveTo>
                <a:lnTo>
                  <a:pt x="1901093" y="0"/>
                </a:lnTo>
                <a:lnTo>
                  <a:pt x="1901093" y="646371"/>
                </a:lnTo>
                <a:lnTo>
                  <a:pt x="0" y="646371"/>
                </a:lnTo>
                <a:lnTo>
                  <a:pt x="0" y="0"/>
                </a:lnTo>
                <a:close/>
              </a:path>
            </a:pathLst>
          </a:custGeom>
          <a:blipFill>
            <a:blip r:embed="rId14"/>
            <a:stretch>
              <a:fillRect/>
            </a:stretch>
          </a:blipFill>
        </p:spPr>
        <p:txBody>
          <a:bodyPr/>
          <a:lstStyle/>
          <a:p>
            <a:endParaRPr lang="en-US"/>
          </a:p>
        </p:txBody>
      </p:sp>
      <p:sp>
        <p:nvSpPr>
          <p:cNvPr id="20" name="TextBox 20"/>
          <p:cNvSpPr txBox="1"/>
          <p:nvPr/>
        </p:nvSpPr>
        <p:spPr>
          <a:xfrm>
            <a:off x="786135" y="636137"/>
            <a:ext cx="3698448" cy="5663089"/>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9200" b="0" i="0" u="none" strike="noStrike" kern="1200" cap="none" spc="0" normalizeH="0" baseline="0" noProof="0" dirty="0" err="1">
                <a:ln>
                  <a:noFill/>
                </a:ln>
                <a:solidFill>
                  <a:srgbClr val="282A29"/>
                </a:solidFill>
                <a:effectLst/>
                <a:uLnTx/>
                <a:uFillTx/>
                <a:latin typeface="MTD Acryle Script Personal Use" pitchFamily="50" charset="0"/>
                <a:ea typeface="+mn-ea"/>
                <a:cs typeface="+mn-cs"/>
              </a:rPr>
              <a:t>Hình</a:t>
            </a:r>
            <a:endParaRPr kumimoji="0" lang="en-US" sz="9200" b="0" i="0" u="none" strike="noStrike" kern="1200" cap="none" spc="0" normalizeH="0" baseline="0" noProof="0" dirty="0">
              <a:ln>
                <a:noFill/>
              </a:ln>
              <a:solidFill>
                <a:srgbClr val="282A29"/>
              </a:solidFill>
              <a:effectLst/>
              <a:uLnTx/>
              <a:uFillTx/>
              <a:latin typeface="MTD Acryle Script Personal Use" pitchFamily="50" charset="0"/>
              <a:ea typeface="+mn-ea"/>
              <a:cs typeface="+mn-cs"/>
            </a:endParaRPr>
          </a:p>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9200" b="0" i="0" u="none" strike="noStrike" kern="1200" cap="none" spc="0" normalizeH="0" baseline="0" noProof="0" dirty="0" err="1">
                <a:ln>
                  <a:noFill/>
                </a:ln>
                <a:solidFill>
                  <a:srgbClr val="282A29"/>
                </a:solidFill>
                <a:effectLst/>
                <a:uLnTx/>
                <a:uFillTx/>
                <a:latin typeface="MTD Acryle Script Personal Use" pitchFamily="50" charset="0"/>
                <a:ea typeface="+mn-ea"/>
                <a:cs typeface="+mn-cs"/>
              </a:rPr>
              <a:t>Thành</a:t>
            </a:r>
            <a:endParaRPr kumimoji="0" lang="en-US" sz="9200" b="0" i="0" u="none" strike="noStrike" kern="1200" cap="none" spc="0" normalizeH="0" baseline="0" noProof="0" dirty="0">
              <a:ln>
                <a:noFill/>
              </a:ln>
              <a:solidFill>
                <a:srgbClr val="282A29"/>
              </a:solidFill>
              <a:effectLst/>
              <a:uLnTx/>
              <a:uFillTx/>
              <a:latin typeface="MTD Acryle Script Personal Use" pitchFamily="50" charset="0"/>
              <a:ea typeface="+mn-ea"/>
              <a:cs typeface="+mn-cs"/>
            </a:endParaRPr>
          </a:p>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9200" b="0" i="0" u="none" strike="noStrike" kern="1200" cap="none" spc="0" normalizeH="0" baseline="0" noProof="0" dirty="0" err="1">
                <a:ln>
                  <a:noFill/>
                </a:ln>
                <a:solidFill>
                  <a:srgbClr val="282A29"/>
                </a:solidFill>
                <a:effectLst/>
                <a:uLnTx/>
                <a:uFillTx/>
                <a:latin typeface="MTD Acryle Script Personal Use" pitchFamily="50" charset="0"/>
                <a:ea typeface="+mn-ea"/>
                <a:cs typeface="+mn-cs"/>
              </a:rPr>
              <a:t>Kiến</a:t>
            </a:r>
            <a:r>
              <a:rPr kumimoji="0" lang="en-US" sz="9200" b="0" i="0" u="none" strike="noStrike" kern="1200" cap="none" spc="0" normalizeH="0" baseline="0" noProof="0" dirty="0">
                <a:ln>
                  <a:noFill/>
                </a:ln>
                <a:solidFill>
                  <a:srgbClr val="282A29"/>
                </a:solidFill>
                <a:effectLst/>
                <a:uLnTx/>
                <a:uFillTx/>
                <a:latin typeface="MTD Acryle Script Personal Use" pitchFamily="50" charset="0"/>
                <a:ea typeface="+mn-ea"/>
                <a:cs typeface="+mn-cs"/>
              </a:rPr>
              <a:t> </a:t>
            </a:r>
          </a:p>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9200" b="0" i="0" u="none" strike="noStrike" kern="1200" cap="none" spc="0" normalizeH="0" baseline="0" noProof="0" dirty="0" err="1">
                <a:ln>
                  <a:noFill/>
                </a:ln>
                <a:solidFill>
                  <a:srgbClr val="282A29"/>
                </a:solidFill>
                <a:effectLst/>
                <a:uLnTx/>
                <a:uFillTx/>
                <a:latin typeface="MTD Acryle Script Personal Use" pitchFamily="50" charset="0"/>
                <a:ea typeface="+mn-ea"/>
                <a:cs typeface="+mn-cs"/>
              </a:rPr>
              <a:t>Thức</a:t>
            </a:r>
            <a:endParaRPr kumimoji="0" lang="en-US" sz="9200" b="0" i="0" u="none" strike="noStrike" kern="1200" cap="none" spc="0" normalizeH="0" baseline="0" noProof="0" dirty="0">
              <a:ln>
                <a:noFill/>
              </a:ln>
              <a:solidFill>
                <a:srgbClr val="282A29"/>
              </a:solidFill>
              <a:effectLst/>
              <a:uLnTx/>
              <a:uFillTx/>
              <a:latin typeface="MTD Acryle Script Personal Use" pitchFamily="50" charset="0"/>
              <a:ea typeface="+mn-ea"/>
              <a:cs typeface="+mn-cs"/>
            </a:endParaRPr>
          </a:p>
        </p:txBody>
      </p:sp>
      <p:pic>
        <p:nvPicPr>
          <p:cNvPr id="21" name="Picture 20">
            <a:extLst>
              <a:ext uri="{FF2B5EF4-FFF2-40B4-BE49-F238E27FC236}">
                <a16:creationId xmlns:a16="http://schemas.microsoft.com/office/drawing/2014/main" id="{842FE4F3-57DA-615D-56A0-635C5EFA41CD}"/>
              </a:ext>
            </a:extLst>
          </p:cNvPr>
          <p:cNvPicPr>
            <a:picLocks noChangeAspect="1"/>
          </p:cNvPicPr>
          <p:nvPr/>
        </p:nvPicPr>
        <p:blipFill>
          <a:blip r:embed="rId15"/>
          <a:stretch>
            <a:fillRect/>
          </a:stretch>
        </p:blipFill>
        <p:spPr>
          <a:xfrm>
            <a:off x="5326571" y="244718"/>
            <a:ext cx="1597291" cy="1556647"/>
          </a:xfrm>
          <a:prstGeom prst="rect">
            <a:avLst/>
          </a:prstGeom>
        </p:spPr>
      </p:pic>
      <p:sp>
        <p:nvSpPr>
          <p:cNvPr id="23" name="Freeform 8">
            <a:extLst>
              <a:ext uri="{FF2B5EF4-FFF2-40B4-BE49-F238E27FC236}">
                <a16:creationId xmlns:a16="http://schemas.microsoft.com/office/drawing/2014/main" id="{D40BF475-1FF7-C597-E298-F722097AC8FA}"/>
              </a:ext>
            </a:extLst>
          </p:cNvPr>
          <p:cNvSpPr/>
          <p:nvPr/>
        </p:nvSpPr>
        <p:spPr>
          <a:xfrm>
            <a:off x="4991179" y="2644535"/>
            <a:ext cx="300085" cy="1771151"/>
          </a:xfrm>
          <a:custGeom>
            <a:avLst/>
            <a:gdLst/>
            <a:ahLst/>
            <a:cxnLst/>
            <a:rect l="l" t="t" r="r" b="b"/>
            <a:pathLst>
              <a:path w="450127" h="2656727">
                <a:moveTo>
                  <a:pt x="0" y="0"/>
                </a:moveTo>
                <a:lnTo>
                  <a:pt x="450127" y="0"/>
                </a:lnTo>
                <a:lnTo>
                  <a:pt x="450127" y="2656727"/>
                </a:lnTo>
                <a:lnTo>
                  <a:pt x="0" y="2656727"/>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67863627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F0B16-7E24-B2B3-7BB9-F4903A66B44D}"/>
              </a:ext>
            </a:extLst>
          </p:cNvPr>
          <p:cNvPicPr>
            <a:picLocks noChangeAspect="1"/>
          </p:cNvPicPr>
          <p:nvPr/>
        </p:nvPicPr>
        <p:blipFill>
          <a:blip r:embed="rId2"/>
          <a:stretch>
            <a:fillRect/>
          </a:stretch>
        </p:blipFill>
        <p:spPr>
          <a:xfrm>
            <a:off x="4930" y="0"/>
            <a:ext cx="12182140" cy="6858000"/>
          </a:xfrm>
          <a:prstGeom prst="rect">
            <a:avLst/>
          </a:prstGeom>
        </p:spPr>
      </p:pic>
      <p:sp>
        <p:nvSpPr>
          <p:cNvPr id="8" name="TextBox 7">
            <a:extLst>
              <a:ext uri="{FF2B5EF4-FFF2-40B4-BE49-F238E27FC236}">
                <a16:creationId xmlns:a16="http://schemas.microsoft.com/office/drawing/2014/main" id="{1F1EFEAE-5B41-569F-6DCB-06E7756A5E52}"/>
              </a:ext>
            </a:extLst>
          </p:cNvPr>
          <p:cNvSpPr txBox="1"/>
          <p:nvPr/>
        </p:nvSpPr>
        <p:spPr>
          <a:xfrm>
            <a:off x="740206" y="557213"/>
            <a:ext cx="10478638" cy="923330"/>
          </a:xfrm>
          <a:prstGeom prst="rect">
            <a:avLst/>
          </a:prstGeom>
          <a:noFill/>
        </p:spPr>
        <p:txBody>
          <a:bodyPr wrap="none" rtlCol="0">
            <a:spAutoFit/>
          </a:bodyPr>
          <a:lstStyle/>
          <a:p>
            <a:r>
              <a:rPr lang="en-US" sz="5400" b="1" dirty="0">
                <a:solidFill>
                  <a:srgbClr val="FF0000"/>
                </a:solidFill>
                <a:latin typeface="+mj-lt"/>
              </a:rPr>
              <a:t>I. </a:t>
            </a:r>
            <a:r>
              <a:rPr lang="en-US" sz="5400" b="1" dirty="0" err="1">
                <a:solidFill>
                  <a:srgbClr val="FF0000"/>
                </a:solidFill>
                <a:latin typeface="SVN-Janelotus" panose="02000600000000000000" pitchFamily="50" charset="0"/>
              </a:rPr>
              <a:t>Đọc</a:t>
            </a:r>
            <a:r>
              <a:rPr lang="en-US" sz="5400" b="1" dirty="0">
                <a:solidFill>
                  <a:srgbClr val="FF0000"/>
                </a:solidFill>
                <a:latin typeface="SVN-Janelotus" panose="02000600000000000000" pitchFamily="50" charset="0"/>
              </a:rPr>
              <a:t> – </a:t>
            </a:r>
            <a:r>
              <a:rPr lang="en-US" sz="5400" b="1" dirty="0" err="1">
                <a:solidFill>
                  <a:srgbClr val="FF0000"/>
                </a:solidFill>
                <a:latin typeface="SVN-Janelotus" panose="02000600000000000000" pitchFamily="50" charset="0"/>
              </a:rPr>
              <a:t>Khám</a:t>
            </a:r>
            <a:r>
              <a:rPr lang="en-US" sz="5400" b="1" dirty="0">
                <a:solidFill>
                  <a:srgbClr val="FF0000"/>
                </a:solidFill>
                <a:latin typeface="SVN-Janelotus" panose="02000600000000000000" pitchFamily="50" charset="0"/>
              </a:rPr>
              <a:t> </a:t>
            </a:r>
            <a:r>
              <a:rPr lang="en-US" sz="5400" b="1" dirty="0" err="1">
                <a:solidFill>
                  <a:srgbClr val="FF0000"/>
                </a:solidFill>
                <a:latin typeface="SVN-Janelotus" panose="02000600000000000000" pitchFamily="50" charset="0"/>
              </a:rPr>
              <a:t>phá</a:t>
            </a:r>
            <a:r>
              <a:rPr lang="en-US" sz="5400" b="1" dirty="0">
                <a:solidFill>
                  <a:srgbClr val="FF0000"/>
                </a:solidFill>
                <a:latin typeface="SVN-Janelotus" panose="02000600000000000000" pitchFamily="50" charset="0"/>
              </a:rPr>
              <a:t> </a:t>
            </a:r>
            <a:r>
              <a:rPr lang="en-US" sz="5400" b="1" dirty="0" err="1">
                <a:solidFill>
                  <a:srgbClr val="FF0000"/>
                </a:solidFill>
                <a:latin typeface="SVN-Janelotus" panose="02000600000000000000" pitchFamily="50" charset="0"/>
              </a:rPr>
              <a:t>chung</a:t>
            </a:r>
            <a:r>
              <a:rPr lang="en-US" sz="5400" b="1" dirty="0">
                <a:solidFill>
                  <a:srgbClr val="FF0000"/>
                </a:solidFill>
                <a:latin typeface="SVN-Janelotus" panose="02000600000000000000" pitchFamily="50" charset="0"/>
              </a:rPr>
              <a:t> </a:t>
            </a:r>
            <a:r>
              <a:rPr lang="en-US" sz="5400" b="1" dirty="0" err="1">
                <a:solidFill>
                  <a:srgbClr val="FF0000"/>
                </a:solidFill>
                <a:latin typeface="SVN-Janelotus" panose="02000600000000000000" pitchFamily="50" charset="0"/>
              </a:rPr>
              <a:t>về</a:t>
            </a:r>
            <a:r>
              <a:rPr lang="en-US" sz="5400" b="1" dirty="0">
                <a:solidFill>
                  <a:srgbClr val="FF0000"/>
                </a:solidFill>
                <a:latin typeface="SVN-Janelotus" panose="02000600000000000000" pitchFamily="50" charset="0"/>
              </a:rPr>
              <a:t> </a:t>
            </a:r>
            <a:r>
              <a:rPr lang="en-US" sz="5400" b="1" dirty="0" err="1">
                <a:solidFill>
                  <a:srgbClr val="FF0000"/>
                </a:solidFill>
                <a:latin typeface="SVN-Janelotus" panose="02000600000000000000" pitchFamily="50" charset="0"/>
              </a:rPr>
              <a:t>văn</a:t>
            </a:r>
            <a:r>
              <a:rPr lang="en-US" sz="5400" b="1" dirty="0">
                <a:solidFill>
                  <a:srgbClr val="FF0000"/>
                </a:solidFill>
                <a:latin typeface="SVN-Janelotus" panose="02000600000000000000" pitchFamily="50" charset="0"/>
              </a:rPr>
              <a:t> </a:t>
            </a:r>
            <a:r>
              <a:rPr lang="en-US" sz="5400" b="1" dirty="0" err="1">
                <a:solidFill>
                  <a:srgbClr val="FF0000"/>
                </a:solidFill>
                <a:latin typeface="SVN-Janelotus" panose="02000600000000000000" pitchFamily="50" charset="0"/>
              </a:rPr>
              <a:t>bản</a:t>
            </a:r>
            <a:endParaRPr lang="en-US" sz="5400" b="1" dirty="0">
              <a:solidFill>
                <a:srgbClr val="FF0000"/>
              </a:solidFill>
              <a:latin typeface="SVN-Janelotus" panose="02000600000000000000" pitchFamily="50" charset="0"/>
            </a:endParaRPr>
          </a:p>
        </p:txBody>
      </p:sp>
      <p:pic>
        <p:nvPicPr>
          <p:cNvPr id="9" name="Picture 8">
            <a:extLst>
              <a:ext uri="{FF2B5EF4-FFF2-40B4-BE49-F238E27FC236}">
                <a16:creationId xmlns:a16="http://schemas.microsoft.com/office/drawing/2014/main" id="{70975520-6C34-75DE-7281-088A71BB231E}"/>
              </a:ext>
            </a:extLst>
          </p:cNvPr>
          <p:cNvPicPr>
            <a:picLocks noChangeAspect="1"/>
          </p:cNvPicPr>
          <p:nvPr/>
        </p:nvPicPr>
        <p:blipFill>
          <a:blip r:embed="rId3"/>
          <a:stretch>
            <a:fillRect/>
          </a:stretch>
        </p:blipFill>
        <p:spPr>
          <a:xfrm>
            <a:off x="740206" y="1880652"/>
            <a:ext cx="2645724" cy="2648794"/>
          </a:xfrm>
          <a:prstGeom prst="rect">
            <a:avLst/>
          </a:prstGeom>
        </p:spPr>
      </p:pic>
    </p:spTree>
    <p:extLst>
      <p:ext uri="{BB962C8B-B14F-4D97-AF65-F5344CB8AC3E}">
        <p14:creationId xmlns:p14="http://schemas.microsoft.com/office/powerpoint/2010/main" val="28185954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24B98A49-C145-CA1A-C409-7B0F853E7364}"/>
              </a:ext>
            </a:extLst>
          </p:cNvPr>
          <p:cNvGrpSpPr/>
          <p:nvPr/>
        </p:nvGrpSpPr>
        <p:grpSpPr>
          <a:xfrm>
            <a:off x="5520145" y="232229"/>
            <a:ext cx="4146065" cy="1352939"/>
            <a:chOff x="658163" y="128084"/>
            <a:chExt cx="4146065" cy="1352939"/>
          </a:xfrm>
        </p:grpSpPr>
        <p:sp>
          <p:nvSpPr>
            <p:cNvPr id="4" name="Freeform 3">
              <a:extLst>
                <a:ext uri="{FF2B5EF4-FFF2-40B4-BE49-F238E27FC236}">
                  <a16:creationId xmlns:a16="http://schemas.microsoft.com/office/drawing/2014/main" id="{AEB4CBA5-2017-99F4-97FF-A07E060573EB}"/>
                </a:ext>
              </a:extLst>
            </p:cNvPr>
            <p:cNvSpPr/>
            <p:nvPr/>
          </p:nvSpPr>
          <p:spPr>
            <a:xfrm>
              <a:off x="658163" y="128084"/>
              <a:ext cx="4146065" cy="1352939"/>
            </a:xfrm>
            <a:custGeom>
              <a:avLst/>
              <a:gdLst/>
              <a:ahLst/>
              <a:cxnLst/>
              <a:rect l="l" t="t" r="r" b="b"/>
              <a:pathLst>
                <a:path w="5390404" h="5269120">
                  <a:moveTo>
                    <a:pt x="0" y="0"/>
                  </a:moveTo>
                  <a:lnTo>
                    <a:pt x="5390404" y="0"/>
                  </a:lnTo>
                  <a:lnTo>
                    <a:pt x="5390404" y="5269120"/>
                  </a:lnTo>
                  <a:lnTo>
                    <a:pt x="0" y="5269120"/>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63185C99-AC05-F1B8-0376-AA53FC2636A9}"/>
                </a:ext>
              </a:extLst>
            </p:cNvPr>
            <p:cNvSpPr txBox="1"/>
            <p:nvPr/>
          </p:nvSpPr>
          <p:spPr>
            <a:xfrm>
              <a:off x="1543406" y="470230"/>
              <a:ext cx="3149600" cy="668645"/>
            </a:xfrm>
            <a:prstGeom prst="rect">
              <a:avLst/>
            </a:prstGeom>
            <a:noFill/>
          </p:spPr>
          <p:txBody>
            <a:bodyPr wrap="square">
              <a:spAutoFit/>
            </a:bodyPr>
            <a:lstStyle/>
            <a:p>
              <a:pPr algn="just">
                <a:lnSpc>
                  <a:spcPct val="13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E1785C-6F87-E0FE-BFA6-3C6656466022}"/>
              </a:ext>
            </a:extLst>
          </p:cNvPr>
          <p:cNvPicPr>
            <a:picLocks noChangeAspect="1"/>
          </p:cNvPicPr>
          <p:nvPr/>
        </p:nvPicPr>
        <p:blipFill>
          <a:blip r:embed="rId3"/>
          <a:stretch>
            <a:fillRect/>
          </a:stretch>
        </p:blipFill>
        <p:spPr>
          <a:xfrm>
            <a:off x="-27034" y="-7621"/>
            <a:ext cx="4505255" cy="6858000"/>
          </a:xfrm>
          <a:prstGeom prst="rect">
            <a:avLst/>
          </a:prstGeom>
          <a:effectLst>
            <a:softEdge rad="127000"/>
          </a:effectLst>
        </p:spPr>
      </p:pic>
      <p:pic>
        <p:nvPicPr>
          <p:cNvPr id="17" name="Picture 16">
            <a:extLst>
              <a:ext uri="{FF2B5EF4-FFF2-40B4-BE49-F238E27FC236}">
                <a16:creationId xmlns:a16="http://schemas.microsoft.com/office/drawing/2014/main" id="{88587C0A-9482-4E09-B8D1-51E7BE35C985}"/>
              </a:ext>
            </a:extLst>
          </p:cNvPr>
          <p:cNvPicPr>
            <a:picLocks noChangeAspect="1"/>
          </p:cNvPicPr>
          <p:nvPr/>
        </p:nvPicPr>
        <p:blipFill>
          <a:blip r:embed="rId4"/>
          <a:stretch>
            <a:fillRect/>
          </a:stretch>
        </p:blipFill>
        <p:spPr>
          <a:xfrm>
            <a:off x="10147996" y="5979885"/>
            <a:ext cx="1828926" cy="1074407"/>
          </a:xfrm>
          <a:prstGeom prst="rect">
            <a:avLst/>
          </a:prstGeom>
        </p:spPr>
      </p:pic>
      <p:pic>
        <p:nvPicPr>
          <p:cNvPr id="18" name="Picture 17">
            <a:extLst>
              <a:ext uri="{FF2B5EF4-FFF2-40B4-BE49-F238E27FC236}">
                <a16:creationId xmlns:a16="http://schemas.microsoft.com/office/drawing/2014/main" id="{4D24CC9B-3393-B309-1769-DEC77B78D920}"/>
              </a:ext>
            </a:extLst>
          </p:cNvPr>
          <p:cNvPicPr>
            <a:picLocks noChangeAspect="1"/>
          </p:cNvPicPr>
          <p:nvPr/>
        </p:nvPicPr>
        <p:blipFill>
          <a:blip r:embed="rId5"/>
          <a:stretch>
            <a:fillRect/>
          </a:stretch>
        </p:blipFill>
        <p:spPr>
          <a:xfrm>
            <a:off x="10817385" y="-1608139"/>
            <a:ext cx="2544545" cy="2554676"/>
          </a:xfrm>
          <a:prstGeom prst="rect">
            <a:avLst/>
          </a:prstGeom>
        </p:spPr>
      </p:pic>
      <p:sp>
        <p:nvSpPr>
          <p:cNvPr id="20" name="Rectangle: Rounded Corners 19">
            <a:extLst>
              <a:ext uri="{FF2B5EF4-FFF2-40B4-BE49-F238E27FC236}">
                <a16:creationId xmlns:a16="http://schemas.microsoft.com/office/drawing/2014/main" id="{1607A701-D754-5068-4C62-E0397F33C28A}"/>
              </a:ext>
            </a:extLst>
          </p:cNvPr>
          <p:cNvSpPr/>
          <p:nvPr/>
        </p:nvSpPr>
        <p:spPr>
          <a:xfrm>
            <a:off x="5152571" y="2013662"/>
            <a:ext cx="6449436" cy="1074407"/>
          </a:xfrm>
          <a:prstGeom prst="roundRect">
            <a:avLst>
              <a:gd name="adj" fmla="val 5000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effectLst/>
                <a:latin typeface="Times New Roman" panose="02020603050405020304" pitchFamily="18" charset="0"/>
                <a:ea typeface="Calibri" panose="020F0502020204030204" pitchFamily="34" charset="0"/>
              </a:rPr>
              <a:t>Hồ Chí Minh (1890-1969)</a:t>
            </a:r>
            <a:endParaRPr lang="en-US" sz="3600" b="1">
              <a:solidFill>
                <a:srgbClr val="C00000"/>
              </a:solidFill>
            </a:endParaRPr>
          </a:p>
        </p:txBody>
      </p:sp>
      <p:sp>
        <p:nvSpPr>
          <p:cNvPr id="21" name="Rectangle: Rounded Corners 20">
            <a:extLst>
              <a:ext uri="{FF2B5EF4-FFF2-40B4-BE49-F238E27FC236}">
                <a16:creationId xmlns:a16="http://schemas.microsoft.com/office/drawing/2014/main" id="{3C9B6935-436F-21D5-AEAA-9B1A5294D61F}"/>
              </a:ext>
            </a:extLst>
          </p:cNvPr>
          <p:cNvSpPr/>
          <p:nvPr/>
        </p:nvSpPr>
        <p:spPr>
          <a:xfrm>
            <a:off x="5152571" y="3681360"/>
            <a:ext cx="6449436" cy="1578429"/>
          </a:xfrm>
          <a:prstGeom prst="roundRect">
            <a:avLst>
              <a:gd name="adj" fmla="val 5000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 ở làng Sen - Kim Liên- Nam Đàn - Nghệ An</a:t>
            </a:r>
          </a:p>
        </p:txBody>
      </p:sp>
    </p:spTree>
    <p:extLst>
      <p:ext uri="{BB962C8B-B14F-4D97-AF65-F5344CB8AC3E}">
        <p14:creationId xmlns:p14="http://schemas.microsoft.com/office/powerpoint/2010/main" val="42613046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eading a book&#10;&#10;Description automatically generated with medium confidence">
            <a:extLst>
              <a:ext uri="{FF2B5EF4-FFF2-40B4-BE49-F238E27FC236}">
                <a16:creationId xmlns:a16="http://schemas.microsoft.com/office/drawing/2014/main" id="{AEA75FF9-FAB5-5C71-AC3A-0F31AE6040D6}"/>
              </a:ext>
            </a:extLst>
          </p:cNvPr>
          <p:cNvPicPr>
            <a:picLocks noChangeAspect="1"/>
          </p:cNvPicPr>
          <p:nvPr/>
        </p:nvPicPr>
        <p:blipFill rotWithShape="1">
          <a:blip r:embed="rId2"/>
          <a:srcRect t="10951" b="4159"/>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B71B4198-6D71-184B-5605-878A8133249D}"/>
              </a:ext>
            </a:extLst>
          </p:cNvPr>
          <p:cNvSpPr/>
          <p:nvPr/>
        </p:nvSpPr>
        <p:spPr>
          <a:xfrm>
            <a:off x="341998" y="700088"/>
            <a:ext cx="4844365" cy="956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70C0"/>
                </a:solidFill>
                <a:latin typeface="Times New Roman" panose="02020603050405020304" pitchFamily="18" charset="0"/>
                <a:ea typeface="Calibri" panose="020F0502020204030204" pitchFamily="34" charset="0"/>
              </a:rPr>
              <a:t>V</a:t>
            </a:r>
            <a:r>
              <a:rPr lang="en-US" sz="4400" b="1" dirty="0" err="1">
                <a:solidFill>
                  <a:srgbClr val="0070C0"/>
                </a:solidFill>
                <a:effectLst/>
                <a:latin typeface="Times New Roman" panose="02020603050405020304" pitchFamily="18" charset="0"/>
                <a:ea typeface="Calibri" panose="020F0502020204030204" pitchFamily="34" charset="0"/>
              </a:rPr>
              <a:t>ị</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lãnh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tụ</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thiên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tài</a:t>
            </a:r>
            <a:endParaRPr lang="en-US" sz="4400" b="1" dirty="0">
              <a:solidFill>
                <a:srgbClr val="0070C0"/>
              </a:solidFill>
            </a:endParaRPr>
          </a:p>
        </p:txBody>
      </p:sp>
    </p:spTree>
    <p:extLst>
      <p:ext uri="{BB962C8B-B14F-4D97-AF65-F5344CB8AC3E}">
        <p14:creationId xmlns:p14="http://schemas.microsoft.com/office/powerpoint/2010/main" val="144310440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PA_任意多边形 5">
            <a:extLst>
              <a:ext uri="{FF2B5EF4-FFF2-40B4-BE49-F238E27FC236}">
                <a16:creationId xmlns:a16="http://schemas.microsoft.com/office/drawing/2014/main" id="{CE18F217-F3AB-7714-4162-BA35BB216F4E}"/>
              </a:ext>
            </a:extLst>
          </p:cNvPr>
          <p:cNvSpPr>
            <a:spLocks noEditPoints="1" noChangeArrowheads="1"/>
          </p:cNvSpPr>
          <p:nvPr>
            <p:custDataLst>
              <p:tags r:id="rId1"/>
            </p:custDataLst>
          </p:nvPr>
        </p:nvSpPr>
        <p:spPr bwMode="auto">
          <a:xfrm>
            <a:off x="8222785" y="4446569"/>
            <a:ext cx="3428277" cy="160510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4">
              <a:lumMod val="20000"/>
              <a:lumOff val="80000"/>
            </a:schemeClr>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pic>
        <p:nvPicPr>
          <p:cNvPr id="39" name="Picture 38">
            <a:extLst>
              <a:ext uri="{FF2B5EF4-FFF2-40B4-BE49-F238E27FC236}">
                <a16:creationId xmlns:a16="http://schemas.microsoft.com/office/drawing/2014/main" id="{45F48273-64E4-E70C-2716-A52AF8CEFB4E}"/>
              </a:ext>
            </a:extLst>
          </p:cNvPr>
          <p:cNvPicPr>
            <a:picLocks noChangeAspect="1"/>
          </p:cNvPicPr>
          <p:nvPr/>
        </p:nvPicPr>
        <p:blipFill rotWithShape="1">
          <a:blip r:embed="rId5"/>
          <a:srcRect l="52935" t="831"/>
          <a:stretch/>
        </p:blipFill>
        <p:spPr>
          <a:xfrm>
            <a:off x="10229066" y="1553691"/>
            <a:ext cx="2029755" cy="5304310"/>
          </a:xfrm>
          <a:prstGeom prst="rect">
            <a:avLst/>
          </a:prstGeom>
          <a:effectLst>
            <a:softEdge rad="635000"/>
          </a:effectLst>
        </p:spPr>
      </p:pic>
      <p:pic>
        <p:nvPicPr>
          <p:cNvPr id="5" name="Picture 4">
            <a:extLst>
              <a:ext uri="{FF2B5EF4-FFF2-40B4-BE49-F238E27FC236}">
                <a16:creationId xmlns:a16="http://schemas.microsoft.com/office/drawing/2014/main" id="{36D269AC-C843-30F0-57BC-57D5B25EAA0E}"/>
              </a:ext>
            </a:extLst>
          </p:cNvPr>
          <p:cNvPicPr>
            <a:picLocks noChangeAspect="1"/>
          </p:cNvPicPr>
          <p:nvPr/>
        </p:nvPicPr>
        <p:blipFill rotWithShape="1">
          <a:blip r:embed="rId6"/>
          <a:srcRect l="17334" r="32879" b="2"/>
          <a:stretch/>
        </p:blipFill>
        <p:spPr>
          <a:xfrm>
            <a:off x="1348281" y="1253301"/>
            <a:ext cx="3027822" cy="3420765"/>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 name="Picture 3">
            <a:extLst>
              <a:ext uri="{FF2B5EF4-FFF2-40B4-BE49-F238E27FC236}">
                <a16:creationId xmlns:a16="http://schemas.microsoft.com/office/drawing/2014/main" id="{6D3238BE-B793-4B7E-94C2-9F76D0BFCCE0}"/>
              </a:ext>
            </a:extLst>
          </p:cNvPr>
          <p:cNvPicPr>
            <a:picLocks noChangeAspect="1"/>
          </p:cNvPicPr>
          <p:nvPr/>
        </p:nvPicPr>
        <p:blipFill rotWithShape="1">
          <a:blip r:embed="rId7"/>
          <a:srcRect r="-2" b="22068"/>
          <a:stretch/>
        </p:blipFill>
        <p:spPr>
          <a:xfrm>
            <a:off x="8316758" y="962617"/>
            <a:ext cx="3012736" cy="342076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40" name="PA_任意多边形 5">
            <a:extLst>
              <a:ext uri="{FF2B5EF4-FFF2-40B4-BE49-F238E27FC236}">
                <a16:creationId xmlns:a16="http://schemas.microsoft.com/office/drawing/2014/main" id="{6815D0AE-63E9-8096-3CB9-2042B33A350D}"/>
              </a:ext>
            </a:extLst>
          </p:cNvPr>
          <p:cNvSpPr>
            <a:spLocks noEditPoints="1" noChangeArrowheads="1"/>
          </p:cNvSpPr>
          <p:nvPr>
            <p:custDataLst>
              <p:tags r:id="rId2"/>
            </p:custDataLst>
          </p:nvPr>
        </p:nvSpPr>
        <p:spPr bwMode="auto">
          <a:xfrm>
            <a:off x="1219098" y="4583179"/>
            <a:ext cx="3428277" cy="160510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4">
              <a:lumMod val="20000"/>
              <a:lumOff val="80000"/>
            </a:schemeClr>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pic>
        <p:nvPicPr>
          <p:cNvPr id="8" name="Picture 7">
            <a:extLst>
              <a:ext uri="{FF2B5EF4-FFF2-40B4-BE49-F238E27FC236}">
                <a16:creationId xmlns:a16="http://schemas.microsoft.com/office/drawing/2014/main" id="{4E2196B0-7AAB-211B-8E90-AD5B959A1727}"/>
              </a:ext>
            </a:extLst>
          </p:cNvPr>
          <p:cNvPicPr>
            <a:picLocks noChangeAspect="1"/>
          </p:cNvPicPr>
          <p:nvPr/>
        </p:nvPicPr>
        <p:blipFill rotWithShape="1">
          <a:blip r:embed="rId8"/>
          <a:srcRect l="15603" t="10875" r="20923" b="9875"/>
          <a:stretch/>
        </p:blipFill>
        <p:spPr>
          <a:xfrm>
            <a:off x="3890328" y="691994"/>
            <a:ext cx="5041700" cy="428625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41" name="PA_任意多边形 5">
            <a:extLst>
              <a:ext uri="{FF2B5EF4-FFF2-40B4-BE49-F238E27FC236}">
                <a16:creationId xmlns:a16="http://schemas.microsoft.com/office/drawing/2014/main" id="{1AF8CFE9-1463-2172-E9CC-AA9CBA098CD5}"/>
              </a:ext>
            </a:extLst>
          </p:cNvPr>
          <p:cNvSpPr>
            <a:spLocks noEditPoints="1" noChangeArrowheads="1"/>
          </p:cNvSpPr>
          <p:nvPr>
            <p:custDataLst>
              <p:tags r:id="rId3"/>
            </p:custDataLst>
          </p:nvPr>
        </p:nvSpPr>
        <p:spPr bwMode="auto">
          <a:xfrm>
            <a:off x="3890328" y="5275675"/>
            <a:ext cx="4959631" cy="107538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4">
              <a:lumMod val="20000"/>
              <a:lumOff val="80000"/>
            </a:schemeClr>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28" name="TextBox 27">
            <a:extLst>
              <a:ext uri="{FF2B5EF4-FFF2-40B4-BE49-F238E27FC236}">
                <a16:creationId xmlns:a16="http://schemas.microsoft.com/office/drawing/2014/main" id="{AFA82317-E8FD-D3E5-1BB7-85CCC5722C88}"/>
              </a:ext>
            </a:extLst>
          </p:cNvPr>
          <p:cNvSpPr txBox="1"/>
          <p:nvPr/>
        </p:nvSpPr>
        <p:spPr>
          <a:xfrm>
            <a:off x="1872277" y="4647544"/>
            <a:ext cx="2291340" cy="1384995"/>
          </a:xfrm>
          <a:prstGeom prst="rect">
            <a:avLst/>
          </a:prstGeom>
          <a:noFill/>
        </p:spPr>
        <p:txBody>
          <a:bodyPr wrap="square">
            <a:spAutoFit/>
          </a:bodyPr>
          <a:lstStyle/>
          <a:p>
            <a:pPr algn="ctr"/>
            <a:r>
              <a:rPr lang="en-US" sz="2800" b="1" dirty="0" err="1">
                <a:solidFill>
                  <a:srgbClr val="002060"/>
                </a:solidFill>
                <a:latin typeface="Times New Roman" panose="02020603050405020304" pitchFamily="18" charset="0"/>
                <a:ea typeface="Calibri" panose="020F0502020204030204" pitchFamily="34" charset="0"/>
              </a:rPr>
              <a:t>N</a:t>
            </a:r>
            <a:r>
              <a:rPr lang="en-US" sz="2800" b="1" dirty="0" err="1">
                <a:solidFill>
                  <a:srgbClr val="002060"/>
                </a:solidFill>
                <a:effectLst/>
                <a:latin typeface="Times New Roman" panose="02020603050405020304" pitchFamily="18" charset="0"/>
                <a:ea typeface="Calibri" panose="020F0502020204030204" pitchFamily="34" charset="0"/>
              </a:rPr>
              <a:t>hà</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văn</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nhà</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thơ</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lớn</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của</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dân</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tộc</a:t>
            </a:r>
            <a:endParaRPr lang="en-US" sz="2800" b="1" dirty="0">
              <a:solidFill>
                <a:srgbClr val="002060"/>
              </a:solidFill>
            </a:endParaRPr>
          </a:p>
        </p:txBody>
      </p:sp>
      <p:sp>
        <p:nvSpPr>
          <p:cNvPr id="31" name="TextBox 30">
            <a:extLst>
              <a:ext uri="{FF2B5EF4-FFF2-40B4-BE49-F238E27FC236}">
                <a16:creationId xmlns:a16="http://schemas.microsoft.com/office/drawing/2014/main" id="{6E5387C9-A540-2ACE-C350-BF69E9D6906D}"/>
              </a:ext>
            </a:extLst>
          </p:cNvPr>
          <p:cNvSpPr txBox="1"/>
          <p:nvPr/>
        </p:nvSpPr>
        <p:spPr>
          <a:xfrm>
            <a:off x="4496880" y="5051342"/>
            <a:ext cx="4615453" cy="1077218"/>
          </a:xfrm>
          <a:prstGeom prst="rect">
            <a:avLst/>
          </a:prstGeom>
          <a:noFill/>
        </p:spPr>
        <p:txBody>
          <a:bodyPr wrap="square">
            <a:spAutoFit/>
          </a:bodyPr>
          <a:lstStyle/>
          <a:p>
            <a:pPr algn="ctr"/>
            <a:r>
              <a:rPr lang="en-US" sz="3200" b="1" dirty="0" err="1">
                <a:solidFill>
                  <a:srgbClr val="002060"/>
                </a:solidFill>
                <a:latin typeface="Times New Roman" panose="02020603050405020304" pitchFamily="18" charset="0"/>
                <a:ea typeface="Calibri" panose="020F0502020204030204" pitchFamily="34" charset="0"/>
              </a:rPr>
              <a:t>C</a:t>
            </a:r>
            <a:r>
              <a:rPr lang="en-US" sz="3200" b="1" dirty="0" err="1">
                <a:solidFill>
                  <a:srgbClr val="002060"/>
                </a:solidFill>
                <a:effectLst/>
                <a:latin typeface="Times New Roman" panose="02020603050405020304" pitchFamily="18" charset="0"/>
                <a:ea typeface="Calibri" panose="020F0502020204030204" pitchFamily="34" charset="0"/>
              </a:rPr>
              <a:t>hiến</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sĩ</a:t>
            </a:r>
            <a:r>
              <a:rPr lang="en-US" sz="3200" b="1" dirty="0">
                <a:solidFill>
                  <a:srgbClr val="002060"/>
                </a:solidFill>
                <a:effectLst/>
                <a:latin typeface="Times New Roman" panose="02020603050405020304" pitchFamily="18" charset="0"/>
                <a:ea typeface="Calibri" panose="020F0502020204030204" pitchFamily="34" charset="0"/>
              </a:rPr>
              <a:t> </a:t>
            </a:r>
          </a:p>
          <a:p>
            <a:pPr algn="ctr"/>
            <a:r>
              <a:rPr lang="en-US" sz="3200" b="1" dirty="0" err="1">
                <a:solidFill>
                  <a:srgbClr val="002060"/>
                </a:solidFill>
                <a:effectLst/>
                <a:latin typeface="Times New Roman" panose="02020603050405020304" pitchFamily="18" charset="0"/>
                <a:ea typeface="Calibri" panose="020F0502020204030204" pitchFamily="34" charset="0"/>
              </a:rPr>
              <a:t>cộng</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sản</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quốc</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tế</a:t>
            </a:r>
            <a:endParaRPr lang="en-US" sz="3200" b="1" dirty="0">
              <a:solidFill>
                <a:srgbClr val="002060"/>
              </a:solidFill>
            </a:endParaRPr>
          </a:p>
        </p:txBody>
      </p:sp>
      <p:sp>
        <p:nvSpPr>
          <p:cNvPr id="33" name="TextBox 32">
            <a:extLst>
              <a:ext uri="{FF2B5EF4-FFF2-40B4-BE49-F238E27FC236}">
                <a16:creationId xmlns:a16="http://schemas.microsoft.com/office/drawing/2014/main" id="{896E4232-6607-BFEE-7833-5227BEBC5A5E}"/>
              </a:ext>
            </a:extLst>
          </p:cNvPr>
          <p:cNvSpPr txBox="1"/>
          <p:nvPr/>
        </p:nvSpPr>
        <p:spPr>
          <a:xfrm>
            <a:off x="8748201" y="4583178"/>
            <a:ext cx="2125233" cy="1384995"/>
          </a:xfrm>
          <a:prstGeom prst="rect">
            <a:avLst/>
          </a:prstGeom>
          <a:noFill/>
        </p:spPr>
        <p:txBody>
          <a:bodyPr wrap="square">
            <a:spAutoFit/>
          </a:bodyPr>
          <a:lstStyle/>
          <a:p>
            <a:pPr algn="ctr"/>
            <a:r>
              <a:rPr lang="en-US" sz="2800" b="1" dirty="0" err="1">
                <a:solidFill>
                  <a:srgbClr val="002060"/>
                </a:solidFill>
                <a:latin typeface="Times New Roman" panose="02020603050405020304" pitchFamily="18" charset="0"/>
                <a:ea typeface="Calibri" panose="020F0502020204030204" pitchFamily="34" charset="0"/>
              </a:rPr>
              <a:t>D</a:t>
            </a:r>
            <a:r>
              <a:rPr lang="en-US" sz="2800" b="1" dirty="0" err="1">
                <a:solidFill>
                  <a:srgbClr val="002060"/>
                </a:solidFill>
                <a:effectLst/>
                <a:latin typeface="Times New Roman" panose="02020603050405020304" pitchFamily="18" charset="0"/>
                <a:ea typeface="Calibri" panose="020F0502020204030204" pitchFamily="34" charset="0"/>
              </a:rPr>
              <a:t>anh</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nhân</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văn</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hóa</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thế</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giới</a:t>
            </a:r>
            <a:endParaRPr lang="en-US" sz="2800" b="1" dirty="0">
              <a:solidFill>
                <a:srgbClr val="002060"/>
              </a:solidFill>
            </a:endParaRPr>
          </a:p>
        </p:txBody>
      </p:sp>
      <p:sp>
        <p:nvSpPr>
          <p:cNvPr id="35" name="TextBox 34">
            <a:extLst>
              <a:ext uri="{FF2B5EF4-FFF2-40B4-BE49-F238E27FC236}">
                <a16:creationId xmlns:a16="http://schemas.microsoft.com/office/drawing/2014/main" id="{C413C6F1-73F2-92B2-45D0-3AFF80ED3E74}"/>
              </a:ext>
            </a:extLst>
          </p:cNvPr>
          <p:cNvSpPr txBox="1"/>
          <p:nvPr/>
        </p:nvSpPr>
        <p:spPr>
          <a:xfrm>
            <a:off x="294036" y="468471"/>
            <a:ext cx="5061001" cy="1569660"/>
          </a:xfrm>
          <a:prstGeom prst="rect">
            <a:avLst/>
          </a:prstGeom>
          <a:noFill/>
        </p:spPr>
        <p:txBody>
          <a:bodyPr wrap="none" rtlCol="0">
            <a:spAutoFit/>
          </a:bodyPr>
          <a:lstStyle/>
          <a:p>
            <a:r>
              <a:rPr lang="en-US" sz="9600" b="1" dirty="0" err="1">
                <a:solidFill>
                  <a:srgbClr val="00B050"/>
                </a:solidFill>
                <a:latin typeface="SVN-Janelotus" panose="02000600000000000000" pitchFamily="50" charset="0"/>
              </a:rPr>
              <a:t>Hồ</a:t>
            </a:r>
            <a:r>
              <a:rPr lang="en-US" sz="9600" b="1" dirty="0">
                <a:solidFill>
                  <a:srgbClr val="00B050"/>
                </a:solidFill>
                <a:latin typeface="SVN-Janelotus" panose="02000600000000000000" pitchFamily="50" charset="0"/>
              </a:rPr>
              <a:t> </a:t>
            </a:r>
            <a:r>
              <a:rPr lang="en-US" sz="9600" b="1" dirty="0" err="1">
                <a:solidFill>
                  <a:srgbClr val="00B050"/>
                </a:solidFill>
                <a:latin typeface="SVN-Janelotus" panose="02000600000000000000" pitchFamily="50" charset="0"/>
              </a:rPr>
              <a:t>Chí</a:t>
            </a:r>
            <a:r>
              <a:rPr lang="en-US" sz="9600" b="1" dirty="0">
                <a:solidFill>
                  <a:srgbClr val="00B050"/>
                </a:solidFill>
                <a:latin typeface="SVN-Janelotus" panose="02000600000000000000" pitchFamily="50" charset="0"/>
              </a:rPr>
              <a:t> Minh</a:t>
            </a:r>
          </a:p>
        </p:txBody>
      </p:sp>
      <p:pic>
        <p:nvPicPr>
          <p:cNvPr id="37" name="Picture 36">
            <a:extLst>
              <a:ext uri="{FF2B5EF4-FFF2-40B4-BE49-F238E27FC236}">
                <a16:creationId xmlns:a16="http://schemas.microsoft.com/office/drawing/2014/main" id="{B629A3A5-071A-8DD4-3E78-6C1C0058CF51}"/>
              </a:ext>
            </a:extLst>
          </p:cNvPr>
          <p:cNvPicPr>
            <a:picLocks noChangeAspect="1"/>
          </p:cNvPicPr>
          <p:nvPr/>
        </p:nvPicPr>
        <p:blipFill>
          <a:blip r:embed="rId9"/>
          <a:stretch>
            <a:fillRect/>
          </a:stretch>
        </p:blipFill>
        <p:spPr>
          <a:xfrm>
            <a:off x="5644482" y="5959281"/>
            <a:ext cx="1308112" cy="768454"/>
          </a:xfrm>
          <a:prstGeom prst="rect">
            <a:avLst/>
          </a:prstGeom>
        </p:spPr>
      </p:pic>
      <p:pic>
        <p:nvPicPr>
          <p:cNvPr id="38" name="Picture 37">
            <a:extLst>
              <a:ext uri="{FF2B5EF4-FFF2-40B4-BE49-F238E27FC236}">
                <a16:creationId xmlns:a16="http://schemas.microsoft.com/office/drawing/2014/main" id="{0D0A7C8E-260E-EFC2-2893-706606DF2FD9}"/>
              </a:ext>
            </a:extLst>
          </p:cNvPr>
          <p:cNvPicPr>
            <a:picLocks noChangeAspect="1"/>
          </p:cNvPicPr>
          <p:nvPr/>
        </p:nvPicPr>
        <p:blipFill>
          <a:blip r:embed="rId10"/>
          <a:stretch>
            <a:fillRect/>
          </a:stretch>
        </p:blipFill>
        <p:spPr>
          <a:xfrm>
            <a:off x="-365636" y="4775038"/>
            <a:ext cx="2994961" cy="1996641"/>
          </a:xfrm>
          <a:prstGeom prst="rect">
            <a:avLst/>
          </a:prstGeom>
          <a:effectLst>
            <a:softEdge rad="635000"/>
          </a:effectLst>
        </p:spPr>
      </p:pic>
    </p:spTree>
    <p:extLst>
      <p:ext uri="{BB962C8B-B14F-4D97-AF65-F5344CB8AC3E}">
        <p14:creationId xmlns:p14="http://schemas.microsoft.com/office/powerpoint/2010/main" val="309450967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1798</Words>
  <Application>Microsoft Office PowerPoint</Application>
  <PresentationFormat>Widescreen</PresentationFormat>
  <Paragraphs>291</Paragraphs>
  <Slides>41</Slides>
  <Notes>2</Notes>
  <HiddenSlides>0</HiddenSlides>
  <MMClips>12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41</vt:i4>
      </vt:variant>
    </vt:vector>
  </HeadingPairs>
  <TitlesOfParts>
    <vt:vector size="60" baseType="lpstr">
      <vt:lpstr>Meiryo</vt:lpstr>
      <vt:lpstr>.VnTime</vt:lpstr>
      <vt:lpstr>Arial</vt:lpstr>
      <vt:lpstr>Calibri</vt:lpstr>
      <vt:lpstr>Calibri Light</vt:lpstr>
      <vt:lpstr>Consolas</vt:lpstr>
      <vt:lpstr>Fairwater Script</vt:lpstr>
      <vt:lpstr>Franklin Gothic Heavy</vt:lpstr>
      <vt:lpstr>iCiel Messy Script</vt:lpstr>
      <vt:lpstr>MTD Acryle Script Personal Use</vt:lpstr>
      <vt:lpstr>SVN-Janelotus</vt:lpstr>
      <vt:lpstr>SVN-Pleasent</vt:lpstr>
      <vt:lpstr>SVN-Rosellinda Alyamore</vt:lpstr>
      <vt:lpstr>Times New Roman</vt:lpstr>
      <vt:lpstr>汉仪家书简</vt:lpstr>
      <vt:lpstr>AfterhoursVTI</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THANH UT-THSC TD</cp:lastModifiedBy>
  <cp:revision>8</cp:revision>
  <dcterms:created xsi:type="dcterms:W3CDTF">2023-06-18T22:21:41Z</dcterms:created>
  <dcterms:modified xsi:type="dcterms:W3CDTF">2023-10-19T09:14:56Z</dcterms:modified>
</cp:coreProperties>
</file>