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93" r:id="rId2"/>
    <p:sldId id="472" r:id="rId3"/>
    <p:sldId id="355" r:id="rId4"/>
    <p:sldId id="258" r:id="rId5"/>
    <p:sldId id="476" r:id="rId6"/>
    <p:sldId id="494" r:id="rId7"/>
    <p:sldId id="495" r:id="rId8"/>
    <p:sldId id="477" r:id="rId9"/>
    <p:sldId id="496" r:id="rId10"/>
    <p:sldId id="497" r:id="rId11"/>
    <p:sldId id="519" r:id="rId12"/>
    <p:sldId id="498" r:id="rId13"/>
    <p:sldId id="499" r:id="rId14"/>
    <p:sldId id="500" r:id="rId15"/>
    <p:sldId id="520" r:id="rId16"/>
    <p:sldId id="502" r:id="rId17"/>
    <p:sldId id="503" r:id="rId18"/>
    <p:sldId id="504" r:id="rId19"/>
    <p:sldId id="524" r:id="rId20"/>
    <p:sldId id="523" r:id="rId21"/>
    <p:sldId id="507" r:id="rId22"/>
    <p:sldId id="525" r:id="rId23"/>
    <p:sldId id="508" r:id="rId24"/>
    <p:sldId id="509" r:id="rId25"/>
    <p:sldId id="526" r:id="rId26"/>
    <p:sldId id="527" r:id="rId27"/>
    <p:sldId id="530" r:id="rId28"/>
    <p:sldId id="513" r:id="rId29"/>
    <p:sldId id="531" r:id="rId30"/>
    <p:sldId id="518" r:id="rId31"/>
    <p:sldId id="515" r:id="rId32"/>
    <p:sldId id="51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2" d="100"/>
          <a:sy n="82" d="100"/>
        </p:scale>
        <p:origin x="302"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746DE1-6936-44E8-9215-B6060B9D6631}" type="datetimeFigureOut">
              <a:rPr lang="en-US" smtClean="0"/>
              <a:t>5/7/2023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C4C180-280E-4F60-8045-1D31A01F2C72}" type="slidenum">
              <a:rPr lang="en-US" smtClean="0"/>
              <a:t>‹#›</a:t>
            </a:fld>
            <a:endParaRPr lang="en-US"/>
          </a:p>
        </p:txBody>
      </p:sp>
    </p:spTree>
    <p:extLst>
      <p:ext uri="{BB962C8B-B14F-4D97-AF65-F5344CB8AC3E}">
        <p14:creationId xmlns:p14="http://schemas.microsoft.com/office/powerpoint/2010/main" val="337465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9"/>
        <p:cNvGrpSpPr/>
        <p:nvPr/>
      </p:nvGrpSpPr>
      <p:grpSpPr>
        <a:xfrm>
          <a:off x="0" y="0"/>
          <a:ext cx="0" cy="0"/>
          <a:chOff x="0" y="0"/>
          <a:chExt cx="0" cy="0"/>
        </a:xfrm>
      </p:grpSpPr>
      <p:sp>
        <p:nvSpPr>
          <p:cNvPr id="1430" name="Google Shape;1430;g5c4e87e013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1" name="Google Shape;1431;g5c4e87e013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69570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9"/>
        <p:cNvGrpSpPr/>
        <p:nvPr/>
      </p:nvGrpSpPr>
      <p:grpSpPr>
        <a:xfrm>
          <a:off x="0" y="0"/>
          <a:ext cx="0" cy="0"/>
          <a:chOff x="0" y="0"/>
          <a:chExt cx="0" cy="0"/>
        </a:xfrm>
      </p:grpSpPr>
      <p:sp>
        <p:nvSpPr>
          <p:cNvPr id="1430" name="Google Shape;1430;g5c4e87e013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1" name="Google Shape;1431;g5c4e87e013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41423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g5c4e87e013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6" name="Google Shape;1336;g5c4e87e013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47463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b63e258aa_1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5b63e258aa_1_1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53644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9"/>
        <p:cNvGrpSpPr/>
        <p:nvPr/>
      </p:nvGrpSpPr>
      <p:grpSpPr>
        <a:xfrm>
          <a:off x="0" y="0"/>
          <a:ext cx="0" cy="0"/>
          <a:chOff x="0" y="0"/>
          <a:chExt cx="0" cy="0"/>
        </a:xfrm>
      </p:grpSpPr>
      <p:sp>
        <p:nvSpPr>
          <p:cNvPr id="1430" name="Google Shape;1430;g5c4e87e013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1" name="Google Shape;1431;g5c4e87e013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98803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b63e258aa_1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5b63e258aa_1_1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72600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b63e258aa_1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5b63e258aa_1_1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60609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b63e258aa_1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5b63e258aa_1_1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49324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9"/>
        <p:cNvGrpSpPr/>
        <p:nvPr/>
      </p:nvGrpSpPr>
      <p:grpSpPr>
        <a:xfrm>
          <a:off x="0" y="0"/>
          <a:ext cx="0" cy="0"/>
          <a:chOff x="0" y="0"/>
          <a:chExt cx="0" cy="0"/>
        </a:xfrm>
      </p:grpSpPr>
      <p:sp>
        <p:nvSpPr>
          <p:cNvPr id="1430" name="Google Shape;1430;g5c4e87e013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1" name="Google Shape;1431;g5c4e87e013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23766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A9DC6-53D9-7803-3DBB-2E18626C19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869F65-599C-4870-40BC-2743C12C68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6EE4B8-059A-910A-D9C5-8559FFAA121A}"/>
              </a:ext>
            </a:extLst>
          </p:cNvPr>
          <p:cNvSpPr>
            <a:spLocks noGrp="1"/>
          </p:cNvSpPr>
          <p:nvPr>
            <p:ph type="dt" sz="half" idx="10"/>
          </p:nvPr>
        </p:nvSpPr>
        <p:spPr/>
        <p:txBody>
          <a:bodyPr/>
          <a:lstStyle/>
          <a:p>
            <a:fld id="{B9CBC97A-E8DE-4B11-80FB-F3C9F15B6D50}" type="datetimeFigureOut">
              <a:rPr lang="en-US" smtClean="0"/>
              <a:t>5/7/2023</a:t>
            </a:fld>
            <a:endParaRPr lang="en-US"/>
          </a:p>
        </p:txBody>
      </p:sp>
      <p:sp>
        <p:nvSpPr>
          <p:cNvPr id="5" name="Footer Placeholder 4">
            <a:extLst>
              <a:ext uri="{FF2B5EF4-FFF2-40B4-BE49-F238E27FC236}">
                <a16:creationId xmlns:a16="http://schemas.microsoft.com/office/drawing/2014/main" id="{96840B1F-4C0A-781A-8712-CED0F38DF7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742630-71A9-9B8F-8D7B-24BE5797DC99}"/>
              </a:ext>
            </a:extLst>
          </p:cNvPr>
          <p:cNvSpPr>
            <a:spLocks noGrp="1"/>
          </p:cNvSpPr>
          <p:nvPr>
            <p:ph type="sldNum" sz="quarter" idx="12"/>
          </p:nvPr>
        </p:nvSpPr>
        <p:spPr/>
        <p:txBody>
          <a:bodyPr/>
          <a:lstStyle/>
          <a:p>
            <a:fld id="{5F1D5B73-F877-4AE2-A043-10F49FF72A6B}" type="slidenum">
              <a:rPr lang="en-US" smtClean="0"/>
              <a:t>‹#›</a:t>
            </a:fld>
            <a:endParaRPr lang="en-US"/>
          </a:p>
        </p:txBody>
      </p:sp>
    </p:spTree>
    <p:extLst>
      <p:ext uri="{BB962C8B-B14F-4D97-AF65-F5344CB8AC3E}">
        <p14:creationId xmlns:p14="http://schemas.microsoft.com/office/powerpoint/2010/main" val="2147682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A82B2-BCEE-F409-51C0-17304EC55E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FB35F9-A18F-3E46-3B7D-6297770447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2F6761-7AAA-8DD7-ADA3-F829289BACF9}"/>
              </a:ext>
            </a:extLst>
          </p:cNvPr>
          <p:cNvSpPr>
            <a:spLocks noGrp="1"/>
          </p:cNvSpPr>
          <p:nvPr>
            <p:ph type="dt" sz="half" idx="10"/>
          </p:nvPr>
        </p:nvSpPr>
        <p:spPr/>
        <p:txBody>
          <a:bodyPr/>
          <a:lstStyle/>
          <a:p>
            <a:fld id="{B9CBC97A-E8DE-4B11-80FB-F3C9F15B6D50}" type="datetimeFigureOut">
              <a:rPr lang="en-US" smtClean="0"/>
              <a:t>5/7/2023</a:t>
            </a:fld>
            <a:endParaRPr lang="en-US"/>
          </a:p>
        </p:txBody>
      </p:sp>
      <p:sp>
        <p:nvSpPr>
          <p:cNvPr id="5" name="Footer Placeholder 4">
            <a:extLst>
              <a:ext uri="{FF2B5EF4-FFF2-40B4-BE49-F238E27FC236}">
                <a16:creationId xmlns:a16="http://schemas.microsoft.com/office/drawing/2014/main" id="{D8F64E94-C4D8-04E7-23D5-C1E4CB7AC7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458F25-B281-E643-5246-463BE5C6E524}"/>
              </a:ext>
            </a:extLst>
          </p:cNvPr>
          <p:cNvSpPr>
            <a:spLocks noGrp="1"/>
          </p:cNvSpPr>
          <p:nvPr>
            <p:ph type="sldNum" sz="quarter" idx="12"/>
          </p:nvPr>
        </p:nvSpPr>
        <p:spPr/>
        <p:txBody>
          <a:bodyPr/>
          <a:lstStyle/>
          <a:p>
            <a:fld id="{5F1D5B73-F877-4AE2-A043-10F49FF72A6B}" type="slidenum">
              <a:rPr lang="en-US" smtClean="0"/>
              <a:t>‹#›</a:t>
            </a:fld>
            <a:endParaRPr lang="en-US"/>
          </a:p>
        </p:txBody>
      </p:sp>
    </p:spTree>
    <p:extLst>
      <p:ext uri="{BB962C8B-B14F-4D97-AF65-F5344CB8AC3E}">
        <p14:creationId xmlns:p14="http://schemas.microsoft.com/office/powerpoint/2010/main" val="3439975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AE4743-F7FC-5327-8171-AAFF4BEBB4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CB8F00-C31C-10DF-16BC-90F0636039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6644-9E6E-3C6B-BCF1-41478567C5B7}"/>
              </a:ext>
            </a:extLst>
          </p:cNvPr>
          <p:cNvSpPr>
            <a:spLocks noGrp="1"/>
          </p:cNvSpPr>
          <p:nvPr>
            <p:ph type="dt" sz="half" idx="10"/>
          </p:nvPr>
        </p:nvSpPr>
        <p:spPr/>
        <p:txBody>
          <a:bodyPr/>
          <a:lstStyle/>
          <a:p>
            <a:fld id="{B9CBC97A-E8DE-4B11-80FB-F3C9F15B6D50}" type="datetimeFigureOut">
              <a:rPr lang="en-US" smtClean="0"/>
              <a:t>5/7/2023</a:t>
            </a:fld>
            <a:endParaRPr lang="en-US"/>
          </a:p>
        </p:txBody>
      </p:sp>
      <p:sp>
        <p:nvSpPr>
          <p:cNvPr id="5" name="Footer Placeholder 4">
            <a:extLst>
              <a:ext uri="{FF2B5EF4-FFF2-40B4-BE49-F238E27FC236}">
                <a16:creationId xmlns:a16="http://schemas.microsoft.com/office/drawing/2014/main" id="{97126434-9002-18C7-20FD-24F5D60431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96D541-3F88-AF35-9CCA-060358348916}"/>
              </a:ext>
            </a:extLst>
          </p:cNvPr>
          <p:cNvSpPr>
            <a:spLocks noGrp="1"/>
          </p:cNvSpPr>
          <p:nvPr>
            <p:ph type="sldNum" sz="quarter" idx="12"/>
          </p:nvPr>
        </p:nvSpPr>
        <p:spPr/>
        <p:txBody>
          <a:bodyPr/>
          <a:lstStyle/>
          <a:p>
            <a:fld id="{5F1D5B73-F877-4AE2-A043-10F49FF72A6B}" type="slidenum">
              <a:rPr lang="en-US" smtClean="0"/>
              <a:t>‹#›</a:t>
            </a:fld>
            <a:endParaRPr lang="en-US"/>
          </a:p>
        </p:txBody>
      </p:sp>
    </p:spTree>
    <p:extLst>
      <p:ext uri="{BB962C8B-B14F-4D97-AF65-F5344CB8AC3E}">
        <p14:creationId xmlns:p14="http://schemas.microsoft.com/office/powerpoint/2010/main" val="4078034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LIST 2">
  <p:cSld name="TITLE + LIST 2">
    <p:spTree>
      <p:nvGrpSpPr>
        <p:cNvPr id="1" name="Shape 122"/>
        <p:cNvGrpSpPr/>
        <p:nvPr/>
      </p:nvGrpSpPr>
      <p:grpSpPr>
        <a:xfrm>
          <a:off x="0" y="0"/>
          <a:ext cx="0" cy="0"/>
          <a:chOff x="0" y="0"/>
          <a:chExt cx="0" cy="0"/>
        </a:xfrm>
      </p:grpSpPr>
      <p:sp>
        <p:nvSpPr>
          <p:cNvPr id="123" name="Google Shape;123;p25"/>
          <p:cNvSpPr txBox="1">
            <a:spLocks noGrp="1"/>
          </p:cNvSpPr>
          <p:nvPr>
            <p:ph type="title"/>
          </p:nvPr>
        </p:nvSpPr>
        <p:spPr>
          <a:xfrm>
            <a:off x="1299967" y="607767"/>
            <a:ext cx="3908400" cy="144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124" name="Google Shape;124;p25"/>
          <p:cNvSpPr txBox="1">
            <a:spLocks noGrp="1"/>
          </p:cNvSpPr>
          <p:nvPr>
            <p:ph type="subTitle" idx="1"/>
          </p:nvPr>
        </p:nvSpPr>
        <p:spPr>
          <a:xfrm>
            <a:off x="1345433" y="1729700"/>
            <a:ext cx="5428400" cy="234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6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9pPr>
          </a:lstStyle>
          <a:p>
            <a:endParaRPr/>
          </a:p>
        </p:txBody>
      </p:sp>
      <p:sp>
        <p:nvSpPr>
          <p:cNvPr id="125" name="Google Shape;125;p25"/>
          <p:cNvSpPr/>
          <p:nvPr/>
        </p:nvSpPr>
        <p:spPr>
          <a:xfrm>
            <a:off x="100" y="-78600"/>
            <a:ext cx="992400" cy="6936800"/>
          </a:xfrm>
          <a:prstGeom prst="rect">
            <a:avLst/>
          </a:prstGeom>
          <a:solidFill>
            <a:srgbClr val="F9C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28442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LIST ">
  <p:cSld name="TITLE + LIST ">
    <p:spTree>
      <p:nvGrpSpPr>
        <p:cNvPr id="1" name="Shape 118"/>
        <p:cNvGrpSpPr/>
        <p:nvPr/>
      </p:nvGrpSpPr>
      <p:grpSpPr>
        <a:xfrm>
          <a:off x="0" y="0"/>
          <a:ext cx="0" cy="0"/>
          <a:chOff x="0" y="0"/>
          <a:chExt cx="0" cy="0"/>
        </a:xfrm>
      </p:grpSpPr>
      <p:sp>
        <p:nvSpPr>
          <p:cNvPr id="119" name="Google Shape;119;p24"/>
          <p:cNvSpPr txBox="1">
            <a:spLocks noGrp="1"/>
          </p:cNvSpPr>
          <p:nvPr>
            <p:ph type="title"/>
          </p:nvPr>
        </p:nvSpPr>
        <p:spPr>
          <a:xfrm>
            <a:off x="947133" y="519567"/>
            <a:ext cx="3908400" cy="144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120" name="Google Shape;120;p24"/>
          <p:cNvSpPr txBox="1">
            <a:spLocks noGrp="1"/>
          </p:cNvSpPr>
          <p:nvPr>
            <p:ph type="subTitle" idx="1"/>
          </p:nvPr>
        </p:nvSpPr>
        <p:spPr>
          <a:xfrm>
            <a:off x="992600" y="1641500"/>
            <a:ext cx="5428400" cy="234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6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9pPr>
          </a:lstStyle>
          <a:p>
            <a:endParaRPr/>
          </a:p>
        </p:txBody>
      </p:sp>
      <p:sp>
        <p:nvSpPr>
          <p:cNvPr id="121" name="Google Shape;121;p24"/>
          <p:cNvSpPr/>
          <p:nvPr/>
        </p:nvSpPr>
        <p:spPr>
          <a:xfrm>
            <a:off x="100" y="4319233"/>
            <a:ext cx="12192000" cy="2538800"/>
          </a:xfrm>
          <a:prstGeom prst="rect">
            <a:avLst/>
          </a:prstGeom>
          <a:solidFill>
            <a:srgbClr val="F9C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04016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A86CA-1CCF-191B-99D0-330C93BA4A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28F4C8-B419-2D02-5FEF-D4AAA09EDF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89015A-C064-E878-B662-F57F3D771806}"/>
              </a:ext>
            </a:extLst>
          </p:cNvPr>
          <p:cNvSpPr>
            <a:spLocks noGrp="1"/>
          </p:cNvSpPr>
          <p:nvPr>
            <p:ph type="dt" sz="half" idx="10"/>
          </p:nvPr>
        </p:nvSpPr>
        <p:spPr/>
        <p:txBody>
          <a:bodyPr/>
          <a:lstStyle/>
          <a:p>
            <a:fld id="{B9CBC97A-E8DE-4B11-80FB-F3C9F15B6D50}" type="datetimeFigureOut">
              <a:rPr lang="en-US" smtClean="0"/>
              <a:t>5/7/2023</a:t>
            </a:fld>
            <a:endParaRPr lang="en-US"/>
          </a:p>
        </p:txBody>
      </p:sp>
      <p:sp>
        <p:nvSpPr>
          <p:cNvPr id="5" name="Footer Placeholder 4">
            <a:extLst>
              <a:ext uri="{FF2B5EF4-FFF2-40B4-BE49-F238E27FC236}">
                <a16:creationId xmlns:a16="http://schemas.microsoft.com/office/drawing/2014/main" id="{7B3BC82A-A84C-062F-0451-CB3C955A1C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929171-339C-382A-0229-5C874A56272B}"/>
              </a:ext>
            </a:extLst>
          </p:cNvPr>
          <p:cNvSpPr>
            <a:spLocks noGrp="1"/>
          </p:cNvSpPr>
          <p:nvPr>
            <p:ph type="sldNum" sz="quarter" idx="12"/>
          </p:nvPr>
        </p:nvSpPr>
        <p:spPr/>
        <p:txBody>
          <a:bodyPr/>
          <a:lstStyle/>
          <a:p>
            <a:fld id="{5F1D5B73-F877-4AE2-A043-10F49FF72A6B}" type="slidenum">
              <a:rPr lang="en-US" smtClean="0"/>
              <a:t>‹#›</a:t>
            </a:fld>
            <a:endParaRPr lang="en-US"/>
          </a:p>
        </p:txBody>
      </p:sp>
    </p:spTree>
    <p:extLst>
      <p:ext uri="{BB962C8B-B14F-4D97-AF65-F5344CB8AC3E}">
        <p14:creationId xmlns:p14="http://schemas.microsoft.com/office/powerpoint/2010/main" val="3322281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5E754-9955-F228-C3BF-F607CA247D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88EEF4-2406-2E8F-4915-5C3F49D0CB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6A53C6-3303-4B64-4248-CDAAD13AE068}"/>
              </a:ext>
            </a:extLst>
          </p:cNvPr>
          <p:cNvSpPr>
            <a:spLocks noGrp="1"/>
          </p:cNvSpPr>
          <p:nvPr>
            <p:ph type="dt" sz="half" idx="10"/>
          </p:nvPr>
        </p:nvSpPr>
        <p:spPr/>
        <p:txBody>
          <a:bodyPr/>
          <a:lstStyle/>
          <a:p>
            <a:fld id="{B9CBC97A-E8DE-4B11-80FB-F3C9F15B6D50}" type="datetimeFigureOut">
              <a:rPr lang="en-US" smtClean="0"/>
              <a:t>5/7/2023</a:t>
            </a:fld>
            <a:endParaRPr lang="en-US"/>
          </a:p>
        </p:txBody>
      </p:sp>
      <p:sp>
        <p:nvSpPr>
          <p:cNvPr id="5" name="Footer Placeholder 4">
            <a:extLst>
              <a:ext uri="{FF2B5EF4-FFF2-40B4-BE49-F238E27FC236}">
                <a16:creationId xmlns:a16="http://schemas.microsoft.com/office/drawing/2014/main" id="{9ECAC60F-AB00-F273-6B75-770C98E744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C9109B-2536-81FC-D0B7-D3CF5029F625}"/>
              </a:ext>
            </a:extLst>
          </p:cNvPr>
          <p:cNvSpPr>
            <a:spLocks noGrp="1"/>
          </p:cNvSpPr>
          <p:nvPr>
            <p:ph type="sldNum" sz="quarter" idx="12"/>
          </p:nvPr>
        </p:nvSpPr>
        <p:spPr/>
        <p:txBody>
          <a:bodyPr/>
          <a:lstStyle/>
          <a:p>
            <a:fld id="{5F1D5B73-F877-4AE2-A043-10F49FF72A6B}" type="slidenum">
              <a:rPr lang="en-US" smtClean="0"/>
              <a:t>‹#›</a:t>
            </a:fld>
            <a:endParaRPr lang="en-US"/>
          </a:p>
        </p:txBody>
      </p:sp>
    </p:spTree>
    <p:extLst>
      <p:ext uri="{BB962C8B-B14F-4D97-AF65-F5344CB8AC3E}">
        <p14:creationId xmlns:p14="http://schemas.microsoft.com/office/powerpoint/2010/main" val="850607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8FC6C-9F95-A71D-8AFF-7A90B87C3F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A0C4EE-2A3D-08EB-11C5-EE605ADF23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FA5EEB-F0B6-A6CF-573D-CD0D25E776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E2BB5B-487E-508E-B092-56DF9F8340BA}"/>
              </a:ext>
            </a:extLst>
          </p:cNvPr>
          <p:cNvSpPr>
            <a:spLocks noGrp="1"/>
          </p:cNvSpPr>
          <p:nvPr>
            <p:ph type="dt" sz="half" idx="10"/>
          </p:nvPr>
        </p:nvSpPr>
        <p:spPr/>
        <p:txBody>
          <a:bodyPr/>
          <a:lstStyle/>
          <a:p>
            <a:fld id="{B9CBC97A-E8DE-4B11-80FB-F3C9F15B6D50}" type="datetimeFigureOut">
              <a:rPr lang="en-US" smtClean="0"/>
              <a:t>5/7/2023</a:t>
            </a:fld>
            <a:endParaRPr lang="en-US"/>
          </a:p>
        </p:txBody>
      </p:sp>
      <p:sp>
        <p:nvSpPr>
          <p:cNvPr id="6" name="Footer Placeholder 5">
            <a:extLst>
              <a:ext uri="{FF2B5EF4-FFF2-40B4-BE49-F238E27FC236}">
                <a16:creationId xmlns:a16="http://schemas.microsoft.com/office/drawing/2014/main" id="{43F6C668-6D6D-A904-09FC-BAE4DF8D92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EE73AC-CE3B-4B7A-EE7C-8698F9895732}"/>
              </a:ext>
            </a:extLst>
          </p:cNvPr>
          <p:cNvSpPr>
            <a:spLocks noGrp="1"/>
          </p:cNvSpPr>
          <p:nvPr>
            <p:ph type="sldNum" sz="quarter" idx="12"/>
          </p:nvPr>
        </p:nvSpPr>
        <p:spPr/>
        <p:txBody>
          <a:bodyPr/>
          <a:lstStyle/>
          <a:p>
            <a:fld id="{5F1D5B73-F877-4AE2-A043-10F49FF72A6B}" type="slidenum">
              <a:rPr lang="en-US" smtClean="0"/>
              <a:t>‹#›</a:t>
            </a:fld>
            <a:endParaRPr lang="en-US"/>
          </a:p>
        </p:txBody>
      </p:sp>
    </p:spTree>
    <p:extLst>
      <p:ext uri="{BB962C8B-B14F-4D97-AF65-F5344CB8AC3E}">
        <p14:creationId xmlns:p14="http://schemas.microsoft.com/office/powerpoint/2010/main" val="884237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B3B11-F24C-4FEF-3DC2-CBAFF7FF32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EBA5CD-A4F6-F777-AE66-5BF05DBED3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A82194-639B-6121-F150-BEC8444029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3CB546-69E4-35CC-3B52-975B3E667C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A9CCD7-A9FA-378A-F78A-F51792FF6C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E78341-3CF9-F884-8742-4AD4E04DF518}"/>
              </a:ext>
            </a:extLst>
          </p:cNvPr>
          <p:cNvSpPr>
            <a:spLocks noGrp="1"/>
          </p:cNvSpPr>
          <p:nvPr>
            <p:ph type="dt" sz="half" idx="10"/>
          </p:nvPr>
        </p:nvSpPr>
        <p:spPr/>
        <p:txBody>
          <a:bodyPr/>
          <a:lstStyle/>
          <a:p>
            <a:fld id="{B9CBC97A-E8DE-4B11-80FB-F3C9F15B6D50}" type="datetimeFigureOut">
              <a:rPr lang="en-US" smtClean="0"/>
              <a:t>5/7/2023</a:t>
            </a:fld>
            <a:endParaRPr lang="en-US"/>
          </a:p>
        </p:txBody>
      </p:sp>
      <p:sp>
        <p:nvSpPr>
          <p:cNvPr id="8" name="Footer Placeholder 7">
            <a:extLst>
              <a:ext uri="{FF2B5EF4-FFF2-40B4-BE49-F238E27FC236}">
                <a16:creationId xmlns:a16="http://schemas.microsoft.com/office/drawing/2014/main" id="{4A074010-D4FD-E2A1-3803-AF7843B99E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861F38-9EC7-D287-B5FF-261909BBC3F2}"/>
              </a:ext>
            </a:extLst>
          </p:cNvPr>
          <p:cNvSpPr>
            <a:spLocks noGrp="1"/>
          </p:cNvSpPr>
          <p:nvPr>
            <p:ph type="sldNum" sz="quarter" idx="12"/>
          </p:nvPr>
        </p:nvSpPr>
        <p:spPr/>
        <p:txBody>
          <a:bodyPr/>
          <a:lstStyle/>
          <a:p>
            <a:fld id="{5F1D5B73-F877-4AE2-A043-10F49FF72A6B}" type="slidenum">
              <a:rPr lang="en-US" smtClean="0"/>
              <a:t>‹#›</a:t>
            </a:fld>
            <a:endParaRPr lang="en-US"/>
          </a:p>
        </p:txBody>
      </p:sp>
    </p:spTree>
    <p:extLst>
      <p:ext uri="{BB962C8B-B14F-4D97-AF65-F5344CB8AC3E}">
        <p14:creationId xmlns:p14="http://schemas.microsoft.com/office/powerpoint/2010/main" val="1843761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8E138-7B34-B133-E693-B8B7242FB4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DC90D7-8242-9294-8735-55086A35BD72}"/>
              </a:ext>
            </a:extLst>
          </p:cNvPr>
          <p:cNvSpPr>
            <a:spLocks noGrp="1"/>
          </p:cNvSpPr>
          <p:nvPr>
            <p:ph type="dt" sz="half" idx="10"/>
          </p:nvPr>
        </p:nvSpPr>
        <p:spPr/>
        <p:txBody>
          <a:bodyPr/>
          <a:lstStyle/>
          <a:p>
            <a:fld id="{B9CBC97A-E8DE-4B11-80FB-F3C9F15B6D50}" type="datetimeFigureOut">
              <a:rPr lang="en-US" smtClean="0"/>
              <a:t>5/7/2023</a:t>
            </a:fld>
            <a:endParaRPr lang="en-US"/>
          </a:p>
        </p:txBody>
      </p:sp>
      <p:sp>
        <p:nvSpPr>
          <p:cNvPr id="4" name="Footer Placeholder 3">
            <a:extLst>
              <a:ext uri="{FF2B5EF4-FFF2-40B4-BE49-F238E27FC236}">
                <a16:creationId xmlns:a16="http://schemas.microsoft.com/office/drawing/2014/main" id="{EE64A325-2C93-C5E4-DB9E-51F68BA0EE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92AEDD-9380-9CE0-CD4E-3C780FF0C335}"/>
              </a:ext>
            </a:extLst>
          </p:cNvPr>
          <p:cNvSpPr>
            <a:spLocks noGrp="1"/>
          </p:cNvSpPr>
          <p:nvPr>
            <p:ph type="sldNum" sz="quarter" idx="12"/>
          </p:nvPr>
        </p:nvSpPr>
        <p:spPr/>
        <p:txBody>
          <a:bodyPr/>
          <a:lstStyle/>
          <a:p>
            <a:fld id="{5F1D5B73-F877-4AE2-A043-10F49FF72A6B}" type="slidenum">
              <a:rPr lang="en-US" smtClean="0"/>
              <a:t>‹#›</a:t>
            </a:fld>
            <a:endParaRPr lang="en-US"/>
          </a:p>
        </p:txBody>
      </p:sp>
    </p:spTree>
    <p:extLst>
      <p:ext uri="{BB962C8B-B14F-4D97-AF65-F5344CB8AC3E}">
        <p14:creationId xmlns:p14="http://schemas.microsoft.com/office/powerpoint/2010/main" val="1705115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454992-D61D-A4E4-1BE2-550C76241A31}"/>
              </a:ext>
            </a:extLst>
          </p:cNvPr>
          <p:cNvSpPr>
            <a:spLocks noGrp="1"/>
          </p:cNvSpPr>
          <p:nvPr>
            <p:ph type="dt" sz="half" idx="10"/>
          </p:nvPr>
        </p:nvSpPr>
        <p:spPr/>
        <p:txBody>
          <a:bodyPr/>
          <a:lstStyle/>
          <a:p>
            <a:fld id="{B9CBC97A-E8DE-4B11-80FB-F3C9F15B6D50}" type="datetimeFigureOut">
              <a:rPr lang="en-US" smtClean="0"/>
              <a:t>5/7/2023</a:t>
            </a:fld>
            <a:endParaRPr lang="en-US"/>
          </a:p>
        </p:txBody>
      </p:sp>
      <p:sp>
        <p:nvSpPr>
          <p:cNvPr id="3" name="Footer Placeholder 2">
            <a:extLst>
              <a:ext uri="{FF2B5EF4-FFF2-40B4-BE49-F238E27FC236}">
                <a16:creationId xmlns:a16="http://schemas.microsoft.com/office/drawing/2014/main" id="{5E025345-D566-3BFC-D52E-466554EE3E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10B8E3-E037-6015-729C-54A0F93D185C}"/>
              </a:ext>
            </a:extLst>
          </p:cNvPr>
          <p:cNvSpPr>
            <a:spLocks noGrp="1"/>
          </p:cNvSpPr>
          <p:nvPr>
            <p:ph type="sldNum" sz="quarter" idx="12"/>
          </p:nvPr>
        </p:nvSpPr>
        <p:spPr/>
        <p:txBody>
          <a:bodyPr/>
          <a:lstStyle/>
          <a:p>
            <a:fld id="{5F1D5B73-F877-4AE2-A043-10F49FF72A6B}" type="slidenum">
              <a:rPr lang="en-US" smtClean="0"/>
              <a:t>‹#›</a:t>
            </a:fld>
            <a:endParaRPr lang="en-US"/>
          </a:p>
        </p:txBody>
      </p:sp>
    </p:spTree>
    <p:extLst>
      <p:ext uri="{BB962C8B-B14F-4D97-AF65-F5344CB8AC3E}">
        <p14:creationId xmlns:p14="http://schemas.microsoft.com/office/powerpoint/2010/main" val="77725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198FA-2B12-D382-F4C1-7F7D1F51AC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3876C0-423C-F309-EB37-94ED4D71C6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839E51-4166-B73C-EC47-9E4AF93C6C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FF4AEF-1EC1-E5C5-E53F-A99DD74D06B7}"/>
              </a:ext>
            </a:extLst>
          </p:cNvPr>
          <p:cNvSpPr>
            <a:spLocks noGrp="1"/>
          </p:cNvSpPr>
          <p:nvPr>
            <p:ph type="dt" sz="half" idx="10"/>
          </p:nvPr>
        </p:nvSpPr>
        <p:spPr/>
        <p:txBody>
          <a:bodyPr/>
          <a:lstStyle/>
          <a:p>
            <a:fld id="{B9CBC97A-E8DE-4B11-80FB-F3C9F15B6D50}" type="datetimeFigureOut">
              <a:rPr lang="en-US" smtClean="0"/>
              <a:t>5/7/2023</a:t>
            </a:fld>
            <a:endParaRPr lang="en-US"/>
          </a:p>
        </p:txBody>
      </p:sp>
      <p:sp>
        <p:nvSpPr>
          <p:cNvPr id="6" name="Footer Placeholder 5">
            <a:extLst>
              <a:ext uri="{FF2B5EF4-FFF2-40B4-BE49-F238E27FC236}">
                <a16:creationId xmlns:a16="http://schemas.microsoft.com/office/drawing/2014/main" id="{B4ED74BD-213C-A8DF-0802-48467F2DD5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1B2120-8B38-0EFD-4A70-B22CE931D66B}"/>
              </a:ext>
            </a:extLst>
          </p:cNvPr>
          <p:cNvSpPr>
            <a:spLocks noGrp="1"/>
          </p:cNvSpPr>
          <p:nvPr>
            <p:ph type="sldNum" sz="quarter" idx="12"/>
          </p:nvPr>
        </p:nvSpPr>
        <p:spPr/>
        <p:txBody>
          <a:bodyPr/>
          <a:lstStyle/>
          <a:p>
            <a:fld id="{5F1D5B73-F877-4AE2-A043-10F49FF72A6B}" type="slidenum">
              <a:rPr lang="en-US" smtClean="0"/>
              <a:t>‹#›</a:t>
            </a:fld>
            <a:endParaRPr lang="en-US"/>
          </a:p>
        </p:txBody>
      </p:sp>
    </p:spTree>
    <p:extLst>
      <p:ext uri="{BB962C8B-B14F-4D97-AF65-F5344CB8AC3E}">
        <p14:creationId xmlns:p14="http://schemas.microsoft.com/office/powerpoint/2010/main" val="1604645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66B5E-72B9-6520-6BB1-8A1A6A353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2AEE19-9057-853A-A6D4-ED9BEDCEFF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9D57FA-EA46-4E18-7544-B04FF216F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40FD32-E841-7FC8-2DB7-6205628EF5B2}"/>
              </a:ext>
            </a:extLst>
          </p:cNvPr>
          <p:cNvSpPr>
            <a:spLocks noGrp="1"/>
          </p:cNvSpPr>
          <p:nvPr>
            <p:ph type="dt" sz="half" idx="10"/>
          </p:nvPr>
        </p:nvSpPr>
        <p:spPr/>
        <p:txBody>
          <a:bodyPr/>
          <a:lstStyle/>
          <a:p>
            <a:fld id="{B9CBC97A-E8DE-4B11-80FB-F3C9F15B6D50}" type="datetimeFigureOut">
              <a:rPr lang="en-US" smtClean="0"/>
              <a:t>5/7/2023</a:t>
            </a:fld>
            <a:endParaRPr lang="en-US"/>
          </a:p>
        </p:txBody>
      </p:sp>
      <p:sp>
        <p:nvSpPr>
          <p:cNvPr id="6" name="Footer Placeholder 5">
            <a:extLst>
              <a:ext uri="{FF2B5EF4-FFF2-40B4-BE49-F238E27FC236}">
                <a16:creationId xmlns:a16="http://schemas.microsoft.com/office/drawing/2014/main" id="{38752914-4566-380D-5EC7-006BC1E856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9A9680-9CC0-10AC-E3CB-048CD58CF687}"/>
              </a:ext>
            </a:extLst>
          </p:cNvPr>
          <p:cNvSpPr>
            <a:spLocks noGrp="1"/>
          </p:cNvSpPr>
          <p:nvPr>
            <p:ph type="sldNum" sz="quarter" idx="12"/>
          </p:nvPr>
        </p:nvSpPr>
        <p:spPr/>
        <p:txBody>
          <a:bodyPr/>
          <a:lstStyle/>
          <a:p>
            <a:fld id="{5F1D5B73-F877-4AE2-A043-10F49FF72A6B}" type="slidenum">
              <a:rPr lang="en-US" smtClean="0"/>
              <a:t>‹#›</a:t>
            </a:fld>
            <a:endParaRPr lang="en-US"/>
          </a:p>
        </p:txBody>
      </p:sp>
    </p:spTree>
    <p:extLst>
      <p:ext uri="{BB962C8B-B14F-4D97-AF65-F5344CB8AC3E}">
        <p14:creationId xmlns:p14="http://schemas.microsoft.com/office/powerpoint/2010/main" val="353073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B28B84-5C3B-53E0-2EE9-F1368F7485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73876A-CB0E-8E5C-2D6A-3EDE9F41AB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64BA74-0AB1-EAAC-E89D-AD54C8826D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BC97A-E8DE-4B11-80FB-F3C9F15B6D50}" type="datetimeFigureOut">
              <a:rPr lang="en-US" smtClean="0"/>
              <a:t>5/7/2023</a:t>
            </a:fld>
            <a:endParaRPr lang="en-US"/>
          </a:p>
        </p:txBody>
      </p:sp>
      <p:sp>
        <p:nvSpPr>
          <p:cNvPr id="5" name="Footer Placeholder 4">
            <a:extLst>
              <a:ext uri="{FF2B5EF4-FFF2-40B4-BE49-F238E27FC236}">
                <a16:creationId xmlns:a16="http://schemas.microsoft.com/office/drawing/2014/main" id="{5DB576D3-09BB-3F02-53DB-4B073A2789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ABFBE8-623E-EA00-3D3E-DFF5CB1597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1D5B73-F877-4AE2-A043-10F49FF72A6B}" type="slidenum">
              <a:rPr lang="en-US" smtClean="0"/>
              <a:t>‹#›</a:t>
            </a:fld>
            <a:endParaRPr lang="en-US"/>
          </a:p>
        </p:txBody>
      </p:sp>
    </p:spTree>
    <p:extLst>
      <p:ext uri="{BB962C8B-B14F-4D97-AF65-F5344CB8AC3E}">
        <p14:creationId xmlns:p14="http://schemas.microsoft.com/office/powerpoint/2010/main" val="4068204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23.jpe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23.jpe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23.jpe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jpeg"/><Relationship Id="rId1" Type="http://schemas.openxmlformats.org/officeDocument/2006/relationships/slideLayout" Target="../slideLayouts/slideLayout13.xml"/><Relationship Id="rId5" Type="http://schemas.openxmlformats.org/officeDocument/2006/relationships/image" Target="../media/image22.jpe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9.jpeg"/><Relationship Id="rId1" Type="http://schemas.openxmlformats.org/officeDocument/2006/relationships/slideLayout" Target="../slideLayouts/slideLayout13.xml"/><Relationship Id="rId5" Type="http://schemas.openxmlformats.org/officeDocument/2006/relationships/image" Target="../media/image2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0.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2"/>
        <p:cNvGrpSpPr/>
        <p:nvPr/>
      </p:nvGrpSpPr>
      <p:grpSpPr>
        <a:xfrm>
          <a:off x="0" y="0"/>
          <a:ext cx="0" cy="0"/>
          <a:chOff x="0" y="0"/>
          <a:chExt cx="0" cy="0"/>
        </a:xfrm>
      </p:grpSpPr>
      <p:pic>
        <p:nvPicPr>
          <p:cNvPr id="75" name="Google Shape;1278;p56"/>
          <p:cNvPicPr preferRelativeResize="0"/>
          <p:nvPr/>
        </p:nvPicPr>
        <p:blipFill>
          <a:blip r:embed="rId3">
            <a:alphaModFix/>
          </a:blip>
          <a:stretch>
            <a:fillRect/>
          </a:stretch>
        </p:blipFill>
        <p:spPr>
          <a:xfrm rot="856775">
            <a:off x="8760359" y="-1780608"/>
            <a:ext cx="5011741" cy="3364039"/>
          </a:xfrm>
          <a:prstGeom prst="rect">
            <a:avLst/>
          </a:prstGeom>
          <a:noFill/>
          <a:ln>
            <a:noFill/>
          </a:ln>
        </p:spPr>
      </p:pic>
      <p:sp>
        <p:nvSpPr>
          <p:cNvPr id="76" name="Google Shape;1279;p56"/>
          <p:cNvSpPr/>
          <p:nvPr/>
        </p:nvSpPr>
        <p:spPr>
          <a:xfrm rot="-7063047">
            <a:off x="10192987" y="-1346263"/>
            <a:ext cx="2146488" cy="3269413"/>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121900" tIns="121900" rIns="121900" bIns="121900" anchor="ctr" anchorCtr="0">
            <a:noAutofit/>
          </a:bodyPr>
          <a:lstStyle/>
          <a:p>
            <a:pPr>
              <a:defRPr/>
            </a:pPr>
            <a:endParaRPr sz="2400"/>
          </a:p>
        </p:txBody>
      </p:sp>
      <p:pic>
        <p:nvPicPr>
          <p:cNvPr id="7" name="Picture 6" descr="22858PICdbgea5Gz679dY_PIC2018.png"/>
          <p:cNvPicPr>
            <a:picLocks noChangeAspect="1"/>
          </p:cNvPicPr>
          <p:nvPr/>
        </p:nvPicPr>
        <p:blipFill>
          <a:blip r:embed="rId4" cstate="print"/>
          <a:stretch>
            <a:fillRect/>
          </a:stretch>
        </p:blipFill>
        <p:spPr>
          <a:xfrm flipH="1">
            <a:off x="129081" y="1415237"/>
            <a:ext cx="4955391" cy="5244465"/>
          </a:xfrm>
          <a:prstGeom prst="rect">
            <a:avLst/>
          </a:prstGeom>
        </p:spPr>
      </p:pic>
      <p:sp>
        <p:nvSpPr>
          <p:cNvPr id="8" name="Cloud Callout 7"/>
          <p:cNvSpPr/>
          <p:nvPr/>
        </p:nvSpPr>
        <p:spPr>
          <a:xfrm rot="351836">
            <a:off x="3648588" y="406986"/>
            <a:ext cx="5700649" cy="4021957"/>
          </a:xfrm>
          <a:prstGeom prst="cloudCallout">
            <a:avLst/>
          </a:prstGeom>
          <a:solidFill>
            <a:srgbClr val="EF6F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tabLst>
                <a:tab pos="1849074" algn="l"/>
              </a:tabLst>
              <a:defRPr/>
            </a:pP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9" name="Rectangle 8"/>
          <p:cNvSpPr/>
          <p:nvPr/>
        </p:nvSpPr>
        <p:spPr>
          <a:xfrm>
            <a:off x="3814527" y="1446474"/>
            <a:ext cx="5505397" cy="1569660"/>
          </a:xfrm>
          <a:prstGeom prst="rect">
            <a:avLst/>
          </a:prstGeom>
        </p:spPr>
        <p:txBody>
          <a:bodyPr wrap="square">
            <a:spAutoFit/>
          </a:bodyPr>
          <a:lstStyle/>
          <a:p>
            <a:pPr algn="ctr" fontAlgn="base">
              <a:spcBef>
                <a:spcPct val="0"/>
              </a:spcBef>
              <a:spcAft>
                <a:spcPct val="0"/>
              </a:spcAft>
              <a:buClrTx/>
              <a:buFontTx/>
              <a:buNone/>
            </a:pPr>
            <a:r>
              <a:rPr lang="en-US" sz="3200" i="1" dirty="0">
                <a:latin typeface="Times New Roman" panose="02020603050405020304" pitchFamily="18" charset="0"/>
                <a:ea typeface="Times New Roman" panose="02020603050405020304" pitchFamily="18" charset="0"/>
              </a:rPr>
              <a:t>Hãy </a:t>
            </a:r>
            <a:r>
              <a:rPr lang="en-US" sz="3200" i="1" dirty="0" err="1">
                <a:latin typeface="Times New Roman" panose="02020603050405020304" pitchFamily="18" charset="0"/>
                <a:ea typeface="Times New Roman" panose="02020603050405020304" pitchFamily="18" charset="0"/>
              </a:rPr>
              <a:t>nêu</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tên</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những</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truyện</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cười</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mà</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em</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biết</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Chọn</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kể</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một</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truyện</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cười</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em</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cho</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là</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thú</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vị</a:t>
            </a:r>
            <a:r>
              <a:rPr lang="en-US" sz="3200" i="1" dirty="0">
                <a:latin typeface="Times New Roman" panose="02020603050405020304" pitchFamily="18" charset="0"/>
                <a:ea typeface="Times New Roman" panose="02020603050405020304" pitchFamily="18" charset="0"/>
              </a:rPr>
              <a:t> ?.</a:t>
            </a:r>
            <a:endParaRPr lang="en-US" sz="3200" dirty="0">
              <a:solidFill>
                <a:schemeClr val="bg1"/>
              </a:solidFill>
              <a:latin typeface="Calibri"/>
            </a:endParaRPr>
          </a:p>
        </p:txBody>
      </p:sp>
    </p:spTree>
    <p:extLst>
      <p:ext uri="{BB962C8B-B14F-4D97-AF65-F5344CB8AC3E}">
        <p14:creationId xmlns:p14="http://schemas.microsoft.com/office/powerpoint/2010/main" val="2457696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11416D-3513-5566-F6E9-9A1159C40811}"/>
              </a:ext>
            </a:extLst>
          </p:cNvPr>
          <p:cNvSpPr txBox="1"/>
          <p:nvPr/>
        </p:nvSpPr>
        <p:spPr>
          <a:xfrm>
            <a:off x="2466754" y="653599"/>
            <a:ext cx="9725244" cy="3736472"/>
          </a:xfrm>
          <a:prstGeom prst="rect">
            <a:avLst/>
          </a:prstGeom>
          <a:noFill/>
        </p:spPr>
        <p:txBody>
          <a:bodyPr wrap="square">
            <a:spAutoFit/>
          </a:bodyPr>
          <a:lstStyle/>
          <a:p>
            <a:pPr algn="just">
              <a:lnSpc>
                <a:spcPct val="115000"/>
              </a:lnSpc>
              <a:spcAft>
                <a:spcPts val="1067"/>
              </a:spcAft>
            </a:pPr>
            <a:r>
              <a:rPr lang="en-US" sz="3200" i="1" dirty="0">
                <a:latin typeface="Times New Roman" panose="02020603050405020304" pitchFamily="18" charset="0"/>
                <a:ea typeface="Times New Roman" panose="02020603050405020304" pitchFamily="18" charset="0"/>
              </a:rPr>
              <a:t>+ Anh </a:t>
            </a:r>
            <a:r>
              <a:rPr lang="en-US" sz="3200" i="1" dirty="0" err="1">
                <a:latin typeface="Times New Roman" panose="02020603050405020304" pitchFamily="18" charset="0"/>
                <a:ea typeface="Times New Roman" panose="02020603050405020304" pitchFamily="18" charset="0"/>
              </a:rPr>
              <a:t>thứ</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nhất</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có</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gì</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để</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khoe</a:t>
            </a:r>
            <a:r>
              <a:rPr lang="en-US" sz="3200" i="1" dirty="0">
                <a:latin typeface="Times New Roman" panose="02020603050405020304" pitchFamily="18" charset="0"/>
                <a:ea typeface="Times New Roman" panose="02020603050405020304" pitchFamily="18" charset="0"/>
              </a:rPr>
              <a:t>?</a:t>
            </a:r>
            <a:r>
              <a:rPr lang="en-US" sz="3200" i="1" dirty="0">
                <a:latin typeface="Calibri" panose="020F0502020204030204" pitchFamily="34" charset="0"/>
                <a:ea typeface="Calibri" panose="020F0502020204030204" pitchFamily="34" charset="0"/>
              </a:rPr>
              <a:t> </a:t>
            </a:r>
            <a:r>
              <a:rPr lang="en-US" sz="3200" i="1" dirty="0">
                <a:latin typeface="Times New Roman" panose="02020603050405020304" pitchFamily="18" charset="0"/>
                <a:ea typeface="Times New Roman" panose="02020603050405020304" pitchFamily="18" charset="0"/>
              </a:rPr>
              <a:t> Theo </a:t>
            </a:r>
            <a:r>
              <a:rPr lang="en-US" sz="3200" i="1" dirty="0" err="1">
                <a:latin typeface="Times New Roman" panose="02020603050405020304" pitchFamily="18" charset="0"/>
                <a:ea typeface="Times New Roman" panose="02020603050405020304" pitchFamily="18" charset="0"/>
              </a:rPr>
              <a:t>em</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một</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cái</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áo</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mới</a:t>
            </a:r>
            <a:r>
              <a:rPr lang="en-US" sz="3200" i="1" dirty="0">
                <a:latin typeface="Times New Roman" panose="02020603050405020304" pitchFamily="18" charset="0"/>
                <a:ea typeface="Times New Roman" panose="02020603050405020304" pitchFamily="18" charset="0"/>
              </a:rPr>
              <a:t> may </a:t>
            </a:r>
            <a:r>
              <a:rPr lang="en-US" sz="3200" i="1" dirty="0" err="1">
                <a:latin typeface="Times New Roman" panose="02020603050405020304" pitchFamily="18" charset="0"/>
                <a:ea typeface="Times New Roman" panose="02020603050405020304" pitchFamily="18" charset="0"/>
              </a:rPr>
              <a:t>có</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đáng</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để</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khoe</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thiên</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hạ</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không</a:t>
            </a:r>
            <a:r>
              <a:rPr lang="en-US" sz="3200" i="1" dirty="0">
                <a:latin typeface="Times New Roman" panose="02020603050405020304" pitchFamily="18" charset="0"/>
                <a:ea typeface="Times New Roman" panose="02020603050405020304" pitchFamily="18" charset="0"/>
              </a:rPr>
              <a:t>?</a:t>
            </a:r>
            <a:endParaRPr lang="en-US" sz="3200" dirty="0">
              <a:latin typeface="Calibri" panose="020F0502020204030204" pitchFamily="34" charset="0"/>
              <a:ea typeface="Calibri" panose="020F0502020204030204" pitchFamily="34" charset="0"/>
            </a:endParaRPr>
          </a:p>
          <a:p>
            <a:pPr algn="just">
              <a:lnSpc>
                <a:spcPct val="115000"/>
              </a:lnSpc>
              <a:spcAft>
                <a:spcPts val="1067"/>
              </a:spcAft>
            </a:pPr>
            <a:r>
              <a:rPr lang="en-US" sz="3200" i="1" dirty="0">
                <a:latin typeface="Times New Roman" panose="02020603050405020304" pitchFamily="18" charset="0"/>
                <a:ea typeface="Times New Roman" panose="02020603050405020304" pitchFamily="18" charset="0"/>
              </a:rPr>
              <a:t>+ Anh </a:t>
            </a:r>
            <a:r>
              <a:rPr lang="en-US" sz="3200" i="1" dirty="0" err="1">
                <a:latin typeface="Times New Roman" panose="02020603050405020304" pitchFamily="18" charset="0"/>
                <a:ea typeface="Times New Roman" panose="02020603050405020304" pitchFamily="18" charset="0"/>
              </a:rPr>
              <a:t>thứ</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hai</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có</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gì</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để</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khoe</a:t>
            </a:r>
            <a:r>
              <a:rPr lang="en-US" sz="3200" i="1" dirty="0">
                <a:latin typeface="Times New Roman" panose="02020603050405020304" pitchFamily="18" charset="0"/>
                <a:ea typeface="Times New Roman" panose="02020603050405020304" pitchFamily="18" charset="0"/>
              </a:rPr>
              <a:t>?</a:t>
            </a:r>
            <a:r>
              <a:rPr lang="en-US" sz="3200" i="1" dirty="0">
                <a:latin typeface="Calibri" panose="020F0502020204030204" pitchFamily="34" charset="0"/>
                <a:ea typeface="Calibri" panose="020F0502020204030204" pitchFamily="34" charset="0"/>
              </a:rPr>
              <a:t> </a:t>
            </a:r>
            <a:r>
              <a:rPr lang="en-US" sz="3200" i="1" dirty="0">
                <a:latin typeface="Times New Roman" panose="02020603050405020304" pitchFamily="18" charset="0"/>
                <a:ea typeface="Times New Roman" panose="02020603050405020304" pitchFamily="18" charset="0"/>
              </a:rPr>
              <a:t>Có </a:t>
            </a:r>
            <a:r>
              <a:rPr lang="en-US" sz="3200" i="1" dirty="0" err="1">
                <a:latin typeface="Times New Roman" panose="02020603050405020304" pitchFamily="18" charset="0"/>
                <a:ea typeface="Times New Roman" panose="02020603050405020304" pitchFamily="18" charset="0"/>
              </a:rPr>
              <a:t>đáng</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khoe</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thiên</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hạ</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một</a:t>
            </a:r>
            <a:r>
              <a:rPr lang="en-US" sz="3200" i="1" dirty="0">
                <a:latin typeface="Times New Roman" panose="02020603050405020304" pitchFamily="18" charset="0"/>
                <a:ea typeface="Times New Roman" panose="02020603050405020304" pitchFamily="18" charset="0"/>
              </a:rPr>
              <a:t> con </a:t>
            </a:r>
            <a:r>
              <a:rPr lang="en-US" sz="3200" i="1" dirty="0" err="1">
                <a:latin typeface="Times New Roman" panose="02020603050405020304" pitchFamily="18" charset="0"/>
                <a:ea typeface="Times New Roman" panose="02020603050405020304" pitchFamily="18" charset="0"/>
              </a:rPr>
              <a:t>lợn</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làm</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cỗ</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cưới</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không</a:t>
            </a:r>
            <a:r>
              <a:rPr lang="en-US" sz="3200" i="1" dirty="0">
                <a:latin typeface="Times New Roman" panose="02020603050405020304" pitchFamily="18" charset="0"/>
                <a:ea typeface="Times New Roman" panose="02020603050405020304" pitchFamily="18" charset="0"/>
              </a:rPr>
              <a:t>?</a:t>
            </a:r>
            <a:endParaRPr lang="en-US" sz="3200" dirty="0">
              <a:latin typeface="Calibri" panose="020F0502020204030204" pitchFamily="34" charset="0"/>
              <a:ea typeface="Calibri" panose="020F0502020204030204" pitchFamily="34" charset="0"/>
            </a:endParaRPr>
          </a:p>
          <a:p>
            <a:pPr algn="just">
              <a:lnSpc>
                <a:spcPct val="115000"/>
              </a:lnSpc>
              <a:spcAft>
                <a:spcPts val="1067"/>
              </a:spcAft>
            </a:pPr>
            <a:r>
              <a:rPr lang="en-US" sz="3200" i="1" dirty="0">
                <a:latin typeface="Times New Roman" panose="02020603050405020304" pitchFamily="18" charset="0"/>
                <a:ea typeface="Times New Roman" panose="02020603050405020304" pitchFamily="18" charset="0"/>
              </a:rPr>
              <a:t>+ Hai </a:t>
            </a:r>
            <a:r>
              <a:rPr lang="en-US" sz="3200" i="1" dirty="0" err="1">
                <a:latin typeface="Times New Roman" panose="02020603050405020304" pitchFamily="18" charset="0"/>
                <a:ea typeface="Times New Roman" panose="02020603050405020304" pitchFamily="18" charset="0"/>
              </a:rPr>
              <a:t>anh</a:t>
            </a:r>
            <a:r>
              <a:rPr lang="en-US" sz="3200" i="1" dirty="0">
                <a:latin typeface="Times New Roman" panose="02020603050405020304" pitchFamily="18" charset="0"/>
                <a:ea typeface="Times New Roman" panose="02020603050405020304" pitchFamily="18" charset="0"/>
              </a:rPr>
              <a:t> kia </a:t>
            </a:r>
            <a:r>
              <a:rPr lang="en-US" sz="3200" i="1" dirty="0" err="1">
                <a:latin typeface="Times New Roman" panose="02020603050405020304" pitchFamily="18" charset="0"/>
                <a:ea typeface="Times New Roman" panose="02020603050405020304" pitchFamily="18" charset="0"/>
              </a:rPr>
              <a:t>đã</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đem</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những</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cái</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rất</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bình</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thường</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để</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khoe</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mình</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có</a:t>
            </a:r>
            <a:r>
              <a:rPr lang="en-US" sz="3200" i="1" dirty="0">
                <a:latin typeface="Times New Roman" panose="02020603050405020304" pitchFamily="18" charset="0"/>
                <a:ea typeface="Times New Roman" panose="02020603050405020304" pitchFamily="18" charset="0"/>
              </a:rPr>
              <a:t> của. </a:t>
            </a:r>
            <a:r>
              <a:rPr lang="en-US" sz="3200" i="1" dirty="0" err="1">
                <a:latin typeface="Times New Roman" panose="02020603050405020304" pitchFamily="18" charset="0"/>
                <a:ea typeface="Times New Roman" panose="02020603050405020304" pitchFamily="18" charset="0"/>
              </a:rPr>
              <a:t>Điều</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đó</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có</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đáng</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cười</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không</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Vì</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sao</a:t>
            </a:r>
            <a:r>
              <a:rPr lang="en-US" sz="3200" i="1" dirty="0">
                <a:latin typeface="Times New Roman" panose="02020603050405020304" pitchFamily="18" charset="0"/>
                <a:ea typeface="Times New Roman" panose="02020603050405020304" pitchFamily="18" charset="0"/>
              </a:rPr>
              <a:t>?</a:t>
            </a:r>
            <a:endParaRPr lang="en-US" sz="3200" dirty="0">
              <a:latin typeface="Calibri" panose="020F0502020204030204" pitchFamily="34" charset="0"/>
              <a:ea typeface="Calibri" panose="020F0502020204030204" pitchFamily="34" charset="0"/>
            </a:endParaRPr>
          </a:p>
        </p:txBody>
      </p:sp>
      <p:sp>
        <p:nvSpPr>
          <p:cNvPr id="2" name="TextBox 1">
            <a:extLst>
              <a:ext uri="{FF2B5EF4-FFF2-40B4-BE49-F238E27FC236}">
                <a16:creationId xmlns:a16="http://schemas.microsoft.com/office/drawing/2014/main" id="{AD717FDB-03A7-800F-E65E-E549165F2C70}"/>
              </a:ext>
            </a:extLst>
          </p:cNvPr>
          <p:cNvSpPr txBox="1"/>
          <p:nvPr/>
        </p:nvSpPr>
        <p:spPr>
          <a:xfrm>
            <a:off x="6096000" y="0"/>
            <a:ext cx="2317688" cy="622799"/>
          </a:xfrm>
          <a:prstGeom prst="rect">
            <a:avLst/>
          </a:prstGeom>
          <a:noFill/>
        </p:spPr>
        <p:txBody>
          <a:bodyPr wrap="square">
            <a:spAutoFit/>
          </a:bodyPr>
          <a:lstStyle/>
          <a:p>
            <a:pPr algn="just">
              <a:lnSpc>
                <a:spcPct val="115000"/>
              </a:lnSpc>
              <a:spcAft>
                <a:spcPts val="1067"/>
              </a:spcAft>
            </a:pPr>
            <a:r>
              <a:rPr lang="en-US" sz="3200" b="1" dirty="0">
                <a:solidFill>
                  <a:srgbClr val="0070C0"/>
                </a:solidFill>
                <a:latin typeface="Times New Roman" panose="02020603050405020304" pitchFamily="18" charset="0"/>
                <a:ea typeface="Times New Roman" panose="02020603050405020304" pitchFamily="18" charset="0"/>
              </a:rPr>
              <a:t>PHT SỐ 1. </a:t>
            </a:r>
            <a:endParaRPr lang="en-US" sz="3200" dirty="0">
              <a:solidFill>
                <a:srgbClr val="0070C0"/>
              </a:solidFill>
              <a:latin typeface="Calibri" panose="020F0502020204030204" pitchFamily="34" charset="0"/>
              <a:ea typeface="Calibri" panose="020F0502020204030204" pitchFamily="34" charset="0"/>
            </a:endParaRPr>
          </a:p>
        </p:txBody>
      </p:sp>
      <p:pic>
        <p:nvPicPr>
          <p:cNvPr id="3074" name="Picture 2" descr="Truyện cười nhạt">
            <a:extLst>
              <a:ext uri="{FF2B5EF4-FFF2-40B4-BE49-F238E27FC236}">
                <a16:creationId xmlns:a16="http://schemas.microsoft.com/office/drawing/2014/main" id="{C1F1DEE5-F806-9FD9-1280-B7F22CB6DD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1833" y="4338085"/>
            <a:ext cx="2580167" cy="25199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22858PICdbgea5Gz679dY_PIC2018.png">
            <a:extLst>
              <a:ext uri="{FF2B5EF4-FFF2-40B4-BE49-F238E27FC236}">
                <a16:creationId xmlns:a16="http://schemas.microsoft.com/office/drawing/2014/main" id="{C7057C06-16A0-0995-FA5B-CE736D34C7C1}"/>
              </a:ext>
            </a:extLst>
          </p:cNvPr>
          <p:cNvPicPr>
            <a:picLocks noChangeAspect="1"/>
          </p:cNvPicPr>
          <p:nvPr/>
        </p:nvPicPr>
        <p:blipFill>
          <a:blip r:embed="rId3" cstate="print"/>
          <a:stretch>
            <a:fillRect/>
          </a:stretch>
        </p:blipFill>
        <p:spPr>
          <a:xfrm flipH="1">
            <a:off x="-3" y="0"/>
            <a:ext cx="3104709" cy="6858000"/>
          </a:xfrm>
          <a:prstGeom prst="rect">
            <a:avLst/>
          </a:prstGeom>
        </p:spPr>
      </p:pic>
    </p:spTree>
    <p:extLst>
      <p:ext uri="{BB962C8B-B14F-4D97-AF65-F5344CB8AC3E}">
        <p14:creationId xmlns:p14="http://schemas.microsoft.com/office/powerpoint/2010/main" val="358837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DABC0-6A79-C79E-E9BA-B66D147D1ECE}"/>
              </a:ext>
            </a:extLst>
          </p:cNvPr>
          <p:cNvSpPr>
            <a:spLocks noGrp="1"/>
          </p:cNvSpPr>
          <p:nvPr>
            <p:ph type="title"/>
          </p:nvPr>
        </p:nvSpPr>
        <p:spPr>
          <a:xfrm>
            <a:off x="5502767" y="572528"/>
            <a:ext cx="3908400" cy="770517"/>
          </a:xfrm>
        </p:spPr>
        <p:txBody>
          <a:bodyPr/>
          <a:lstStyle/>
          <a:p>
            <a:pPr defTabSz="1219170">
              <a:lnSpc>
                <a:spcPct val="115000"/>
              </a:lnSpc>
              <a:spcAft>
                <a:spcPts val="1067"/>
              </a:spcAft>
              <a:defRPr/>
            </a:pPr>
            <a:r>
              <a:rPr lang="en-US" sz="3200" b="1" kern="0" dirty="0">
                <a:solidFill>
                  <a:srgbClr val="0070C0"/>
                </a:solidFill>
                <a:latin typeface="Times New Roman" panose="02020603050405020304" pitchFamily="18" charset="0"/>
                <a:ea typeface="Times New Roman" panose="02020603050405020304" pitchFamily="18" charset="0"/>
                <a:cs typeface="Arial"/>
                <a:sym typeface="Arial"/>
              </a:rPr>
              <a:t>PHT SỐ 2. </a:t>
            </a:r>
            <a:endParaRPr lang="en-US" dirty="0"/>
          </a:p>
        </p:txBody>
      </p:sp>
      <p:sp>
        <p:nvSpPr>
          <p:cNvPr id="5" name="TextBox 4">
            <a:extLst>
              <a:ext uri="{FF2B5EF4-FFF2-40B4-BE49-F238E27FC236}">
                <a16:creationId xmlns:a16="http://schemas.microsoft.com/office/drawing/2014/main" id="{00FE5795-079F-ED71-0D56-75989CBCEB28}"/>
              </a:ext>
            </a:extLst>
          </p:cNvPr>
          <p:cNvSpPr txBox="1"/>
          <p:nvPr/>
        </p:nvSpPr>
        <p:spPr>
          <a:xfrm>
            <a:off x="2780834" y="1343046"/>
            <a:ext cx="9212692" cy="2823017"/>
          </a:xfrm>
          <a:prstGeom prst="rect">
            <a:avLst/>
          </a:prstGeom>
          <a:noFill/>
        </p:spPr>
        <p:txBody>
          <a:bodyPr wrap="square">
            <a:spAutoFit/>
          </a:bodyPr>
          <a:lstStyle/>
          <a:p>
            <a:pPr algn="just" defTabSz="1219170">
              <a:lnSpc>
                <a:spcPct val="115000"/>
              </a:lnSpc>
              <a:spcAft>
                <a:spcPts val="1067"/>
              </a:spcAft>
              <a:buClr>
                <a:srgbClr val="000000"/>
              </a:buClr>
              <a:defRPr/>
            </a:pPr>
            <a:r>
              <a:rPr lang="en-US" sz="32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733"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Qua </a:t>
            </a:r>
            <a:r>
              <a:rPr lang="en-US" sz="3733"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sự</a:t>
            </a:r>
            <a:r>
              <a:rPr lang="en-US" sz="3733"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733"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việc</a:t>
            </a:r>
            <a:r>
              <a:rPr lang="en-US" sz="3733"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733"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này</a:t>
            </a:r>
            <a:r>
              <a:rPr lang="en-US" sz="3733"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733"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nhân</a:t>
            </a:r>
            <a:r>
              <a:rPr lang="en-US" sz="3733"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733"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dân</a:t>
            </a:r>
            <a:r>
              <a:rPr lang="en-US" sz="3733"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733"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muốn</a:t>
            </a:r>
            <a:r>
              <a:rPr lang="en-US" sz="3733"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733"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cười</a:t>
            </a:r>
            <a:r>
              <a:rPr lang="en-US" sz="3733"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733"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giễu</a:t>
            </a:r>
            <a:r>
              <a:rPr lang="en-US" sz="3733"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733"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tính</a:t>
            </a:r>
            <a:r>
              <a:rPr lang="en-US" sz="3733"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733"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xấu</a:t>
            </a:r>
            <a:r>
              <a:rPr lang="en-US" sz="3733"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733"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gì</a:t>
            </a:r>
            <a:r>
              <a:rPr lang="en-US" sz="3733"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của </a:t>
            </a:r>
            <a:r>
              <a:rPr lang="en-US" sz="3733"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người</a:t>
            </a:r>
            <a:r>
              <a:rPr lang="en-US" sz="3733"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733"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đời</a:t>
            </a:r>
            <a:r>
              <a:rPr lang="en-US" sz="3733"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a:t>
            </a:r>
            <a:endParaRPr lang="en-US" sz="37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endParaRPr>
          </a:p>
          <a:p>
            <a:pPr algn="just" defTabSz="1219170">
              <a:lnSpc>
                <a:spcPct val="115000"/>
              </a:lnSpc>
              <a:spcAft>
                <a:spcPts val="1067"/>
              </a:spcAft>
              <a:buClr>
                <a:srgbClr val="000000"/>
              </a:buClr>
              <a:defRPr/>
            </a:pPr>
            <a:r>
              <a:rPr lang="en-US" sz="3733"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733"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Tác</a:t>
            </a:r>
            <a:r>
              <a:rPr lang="en-US" sz="3733"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733"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giả</a:t>
            </a:r>
            <a:r>
              <a:rPr lang="en-US" sz="3733"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733"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dân</a:t>
            </a:r>
            <a:r>
              <a:rPr lang="en-US" sz="3733"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733"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gian</a:t>
            </a:r>
            <a:r>
              <a:rPr lang="en-US" sz="3733"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733"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đã</a:t>
            </a:r>
            <a:r>
              <a:rPr lang="en-US" sz="3733"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733"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sử</a:t>
            </a:r>
            <a:r>
              <a:rPr lang="en-US" sz="3733"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733"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dụng</a:t>
            </a:r>
            <a:r>
              <a:rPr lang="en-US" sz="3733"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733"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nghệ</a:t>
            </a:r>
            <a:r>
              <a:rPr lang="en-US" sz="3733"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733"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thuật</a:t>
            </a:r>
            <a:r>
              <a:rPr lang="en-US" sz="3733"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733"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gây</a:t>
            </a:r>
            <a:r>
              <a:rPr lang="en-US" sz="3733"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733"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cười</a:t>
            </a:r>
            <a:r>
              <a:rPr lang="en-US" sz="3733"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ở </a:t>
            </a:r>
            <a:r>
              <a:rPr lang="en-US" sz="3733"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chỗ</a:t>
            </a:r>
            <a:r>
              <a:rPr lang="en-US" sz="3733"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733"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nào</a:t>
            </a:r>
            <a:r>
              <a:rPr lang="en-US" sz="3733"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a:t>
            </a:r>
            <a:endParaRPr lang="en-US" sz="37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endParaRPr>
          </a:p>
        </p:txBody>
      </p:sp>
      <p:pic>
        <p:nvPicPr>
          <p:cNvPr id="6" name="Picture 5" descr="22858PICdbgea5Gz679dY_PIC2018.png">
            <a:extLst>
              <a:ext uri="{FF2B5EF4-FFF2-40B4-BE49-F238E27FC236}">
                <a16:creationId xmlns:a16="http://schemas.microsoft.com/office/drawing/2014/main" id="{3823DEFF-2781-0951-007F-3F0DA153D874}"/>
              </a:ext>
            </a:extLst>
          </p:cNvPr>
          <p:cNvPicPr>
            <a:picLocks noChangeAspect="1"/>
          </p:cNvPicPr>
          <p:nvPr/>
        </p:nvPicPr>
        <p:blipFill>
          <a:blip r:embed="rId2" cstate="print"/>
          <a:stretch>
            <a:fillRect/>
          </a:stretch>
        </p:blipFill>
        <p:spPr>
          <a:xfrm flipH="1">
            <a:off x="0" y="127591"/>
            <a:ext cx="3203949" cy="6602819"/>
          </a:xfrm>
          <a:prstGeom prst="rect">
            <a:avLst/>
          </a:prstGeom>
        </p:spPr>
      </p:pic>
      <p:pic>
        <p:nvPicPr>
          <p:cNvPr id="7" name="Picture 2" descr="Truyện cười nhạt">
            <a:extLst>
              <a:ext uri="{FF2B5EF4-FFF2-40B4-BE49-F238E27FC236}">
                <a16:creationId xmlns:a16="http://schemas.microsoft.com/office/drawing/2014/main" id="{65AD4CC1-1846-3149-01A7-B1DDD526C2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1833" y="4338085"/>
            <a:ext cx="2580167" cy="2519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20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23B5BC-2EF1-DF74-1B9F-0D389D5FFC3E}"/>
              </a:ext>
            </a:extLst>
          </p:cNvPr>
          <p:cNvSpPr txBox="1"/>
          <p:nvPr/>
        </p:nvSpPr>
        <p:spPr>
          <a:xfrm>
            <a:off x="1" y="217283"/>
            <a:ext cx="12191999" cy="666786"/>
          </a:xfrm>
          <a:prstGeom prst="rect">
            <a:avLst/>
          </a:prstGeom>
          <a:noFill/>
        </p:spPr>
        <p:txBody>
          <a:bodyPr wrap="square">
            <a:spAutoFit/>
          </a:bodyPr>
          <a:lstStyle/>
          <a:p>
            <a:pPr algn="just">
              <a:spcAft>
                <a:spcPts val="1067"/>
              </a:spcAft>
            </a:pPr>
            <a:r>
              <a:rPr lang="en-US" sz="3733"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733" b="1"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3733" b="1" dirty="0">
                <a:latin typeface="Times New Roman" panose="02020603050405020304" pitchFamily="18" charset="0"/>
                <a:ea typeface="Times New Roman" panose="02020603050405020304" pitchFamily="18" charset="0"/>
                <a:cs typeface="Times New Roman" panose="02020603050405020304" pitchFamily="18" charset="0"/>
              </a:rPr>
              <a:t> của </a:t>
            </a:r>
            <a:r>
              <a:rPr lang="en-US" sz="3733" b="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3733"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733" b="1" dirty="0" err="1">
                <a:latin typeface="Times New Roman" panose="02020603050405020304" pitchFamily="18" charset="0"/>
                <a:ea typeface="Times New Roman" panose="02020603050405020304" pitchFamily="18" charset="0"/>
                <a:cs typeface="Times New Roman" panose="02020603050405020304" pitchFamily="18" charset="0"/>
              </a:rPr>
              <a:t>đem</a:t>
            </a:r>
            <a:r>
              <a:rPr lang="en-US" sz="3733"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733" b="1" dirty="0" err="1">
                <a:latin typeface="Times New Roman" panose="02020603050405020304" pitchFamily="18" charset="0"/>
                <a:ea typeface="Times New Roman" panose="02020603050405020304" pitchFamily="18" charset="0"/>
                <a:cs typeface="Times New Roman" panose="02020603050405020304" pitchFamily="18" charset="0"/>
              </a:rPr>
              <a:t>khoe</a:t>
            </a:r>
            <a:endParaRPr lang="en-US" sz="3733"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2" descr="Truyện cười nhạt">
            <a:extLst>
              <a:ext uri="{FF2B5EF4-FFF2-40B4-BE49-F238E27FC236}">
                <a16:creationId xmlns:a16="http://schemas.microsoft.com/office/drawing/2014/main" id="{5FE87238-3FC1-C996-D8BD-36F81147B2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7916" y="69744"/>
            <a:ext cx="2814083" cy="25796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ruyện cười dân gian Việt Nam kể gì về chú ỉn? - Báo Công an Nhân dân điện  tử">
            <a:extLst>
              <a:ext uri="{FF2B5EF4-FFF2-40B4-BE49-F238E27FC236}">
                <a16:creationId xmlns:a16="http://schemas.microsoft.com/office/drawing/2014/main" id="{DD2069FB-041D-2C53-CE4F-64518641BA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2781" y="4278309"/>
            <a:ext cx="3912777" cy="257969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Top 6 Bài soạn &quot;Lợn cưới áo mới&quot; lớp 6 hay nhất - toplist.vn">
            <a:extLst>
              <a:ext uri="{FF2B5EF4-FFF2-40B4-BE49-F238E27FC236}">
                <a16:creationId xmlns:a16="http://schemas.microsoft.com/office/drawing/2014/main" id="{4315714D-BD04-C3E4-818C-BD77989004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383957"/>
            <a:ext cx="3912777" cy="247404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Đóng vai người hàng xóm của anh có &quot;áo mới&quot; em hãy kể lại truyện ngụ ngôn “Lợn  cưới, áo mới&quot; và rút ra bài học cho mình">
            <a:extLst>
              <a:ext uri="{FF2B5EF4-FFF2-40B4-BE49-F238E27FC236}">
                <a16:creationId xmlns:a16="http://schemas.microsoft.com/office/drawing/2014/main" id="{029259E6-F779-C165-8DC4-145F6E149B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8093" y="4278309"/>
            <a:ext cx="4323907" cy="25796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96190B5-8F47-D8D7-4214-739DE7D317CB}"/>
              </a:ext>
            </a:extLst>
          </p:cNvPr>
          <p:cNvSpPr txBox="1"/>
          <p:nvPr/>
        </p:nvSpPr>
        <p:spPr>
          <a:xfrm>
            <a:off x="-1" y="977896"/>
            <a:ext cx="9881192" cy="3387787"/>
          </a:xfrm>
          <a:prstGeom prst="rect">
            <a:avLst/>
          </a:prstGeom>
          <a:noFill/>
        </p:spPr>
        <p:txBody>
          <a:bodyPr wrap="square">
            <a:spAutoFit/>
          </a:bodyPr>
          <a:lstStyle/>
          <a:p>
            <a:pPr algn="just" defTabSz="1219170">
              <a:spcAft>
                <a:spcPts val="1067"/>
              </a:spcAft>
              <a:buClr>
                <a:srgbClr val="000000"/>
              </a:buClr>
              <a:defRPr/>
            </a:pPr>
            <a:r>
              <a:rPr lang="en-US" sz="3733"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Một</a:t>
            </a:r>
            <a:r>
              <a:rPr lang="en-US" sz="3733"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cái</a:t>
            </a:r>
            <a:r>
              <a:rPr lang="en-US" sz="3733"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áo</a:t>
            </a:r>
            <a:r>
              <a:rPr lang="en-US" sz="3733"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mới</a:t>
            </a:r>
            <a:r>
              <a:rPr lang="en-US" sz="3733"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may</a:t>
            </a:r>
            <a:endParaRPr lang="en-US" sz="37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endParaRPr>
          </a:p>
          <a:p>
            <a:pPr algn="just" defTabSz="1219170">
              <a:spcAft>
                <a:spcPts val="1067"/>
              </a:spcAft>
              <a:buClr>
                <a:srgbClr val="000000"/>
              </a:buClr>
              <a:defRPr/>
            </a:pPr>
            <a:r>
              <a:rPr lang="en-US" sz="3733"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Một</a:t>
            </a:r>
            <a:r>
              <a:rPr lang="en-US" sz="3733"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con </a:t>
            </a:r>
            <a:r>
              <a:rPr lang="en-US" sz="3733"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lợn</a:t>
            </a:r>
            <a:r>
              <a:rPr lang="en-US" sz="3733"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để</a:t>
            </a:r>
            <a:r>
              <a:rPr lang="en-US" sz="3733"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cưới</a:t>
            </a:r>
            <a:endParaRPr lang="en-US" sz="37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endParaRPr>
          </a:p>
          <a:p>
            <a:pPr algn="just" defTabSz="1219170">
              <a:spcAft>
                <a:spcPts val="1067"/>
              </a:spcAft>
              <a:buClr>
                <a:srgbClr val="000000"/>
              </a:buClr>
              <a:defRPr/>
            </a:pPr>
            <a:r>
              <a:rPr lang="en-US" sz="3733" kern="0" dirty="0">
                <a:solidFill>
                  <a:srgbClr val="000000"/>
                </a:solidFill>
                <a:latin typeface="Times New Roman" panose="02020603050405020304" pitchFamily="18" charset="0"/>
                <a:ea typeface="Wingdings" panose="05000000000000000000" pitchFamily="2" charset="2"/>
                <a:cs typeface="Times New Roman" panose="02020603050405020304" pitchFamily="18" charset="0"/>
                <a:sym typeface="Arial"/>
              </a:rPr>
              <a:t>→</a:t>
            </a:r>
            <a:r>
              <a:rPr lang="en-US" sz="3733"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Những</a:t>
            </a:r>
            <a:r>
              <a:rPr lang="en-US" sz="3733"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cái</a:t>
            </a:r>
            <a:r>
              <a:rPr lang="en-US" sz="3733"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rất</a:t>
            </a:r>
            <a:r>
              <a:rPr lang="en-US" sz="3733"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bình</a:t>
            </a:r>
            <a:r>
              <a:rPr lang="en-US" sz="3733"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thường</a:t>
            </a:r>
            <a:endParaRPr lang="en-US" sz="37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endParaRPr>
          </a:p>
          <a:p>
            <a:pPr algn="just" defTabSz="1219170">
              <a:spcAft>
                <a:spcPts val="1067"/>
              </a:spcAft>
              <a:buClr>
                <a:srgbClr val="000000"/>
              </a:buClr>
              <a:defRPr/>
            </a:pPr>
            <a:r>
              <a:rPr lang="en-US" sz="3733" kern="0" dirty="0">
                <a:solidFill>
                  <a:srgbClr val="000000"/>
                </a:solidFill>
                <a:latin typeface="Times New Roman" panose="02020603050405020304" pitchFamily="18" charset="0"/>
                <a:ea typeface="Wingdings" panose="05000000000000000000" pitchFamily="2" charset="2"/>
                <a:cs typeface="Times New Roman" panose="02020603050405020304" pitchFamily="18" charset="0"/>
                <a:sym typeface="Arial"/>
              </a:rPr>
              <a:t>→</a:t>
            </a:r>
            <a:r>
              <a:rPr lang="en-US" sz="3733"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Đáng</a:t>
            </a:r>
            <a:r>
              <a:rPr lang="en-US" sz="3733"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cười</a:t>
            </a:r>
            <a:r>
              <a:rPr lang="en-US" sz="3733"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lố</a:t>
            </a:r>
            <a:r>
              <a:rPr lang="en-US" sz="3733"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bịch</a:t>
            </a:r>
            <a:r>
              <a:rPr lang="en-US" sz="3733"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Chế</a:t>
            </a:r>
            <a:r>
              <a:rPr lang="en-US" sz="3733"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giễu</a:t>
            </a:r>
            <a:r>
              <a:rPr lang="en-US" sz="3733"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tính</a:t>
            </a:r>
            <a:r>
              <a:rPr lang="en-US" sz="3733"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khoe</a:t>
            </a:r>
            <a:r>
              <a:rPr lang="en-US" sz="3733"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khoang</a:t>
            </a:r>
            <a:r>
              <a:rPr lang="en-US" sz="3733"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nhất</a:t>
            </a:r>
            <a:r>
              <a:rPr lang="en-US" sz="3733"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là</a:t>
            </a:r>
            <a:r>
              <a:rPr lang="en-US" sz="3733"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khoe</a:t>
            </a:r>
            <a:r>
              <a:rPr lang="en-US" sz="3733"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của.</a:t>
            </a:r>
            <a:endParaRPr lang="en-US" sz="37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292275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 calcmode="lin" valueType="num">
                                      <p:cBhvr additive="base">
                                        <p:cTn id="19" dur="500" fill="hold"/>
                                        <p:tgtEl>
                                          <p:spTgt spid="5122"/>
                                        </p:tgtEl>
                                        <p:attrNameLst>
                                          <p:attrName>ppt_x</p:attrName>
                                        </p:attrNameLst>
                                      </p:cBhvr>
                                      <p:tavLst>
                                        <p:tav tm="0">
                                          <p:val>
                                            <p:strVal val="#ppt_x"/>
                                          </p:val>
                                        </p:tav>
                                        <p:tav tm="100000">
                                          <p:val>
                                            <p:strVal val="#ppt_x"/>
                                          </p:val>
                                        </p:tav>
                                      </p:tavLst>
                                    </p:anim>
                                    <p:anim calcmode="lin" valueType="num">
                                      <p:cBhvr additive="base">
                                        <p:cTn id="20"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24"/>
                                        </p:tgtEl>
                                        <p:attrNameLst>
                                          <p:attrName>style.visibility</p:attrName>
                                        </p:attrNameLst>
                                      </p:cBhvr>
                                      <p:to>
                                        <p:strVal val="visible"/>
                                      </p:to>
                                    </p:set>
                                    <p:anim calcmode="lin" valueType="num">
                                      <p:cBhvr additive="base">
                                        <p:cTn id="25" dur="500" fill="hold"/>
                                        <p:tgtEl>
                                          <p:spTgt spid="5124"/>
                                        </p:tgtEl>
                                        <p:attrNameLst>
                                          <p:attrName>ppt_x</p:attrName>
                                        </p:attrNameLst>
                                      </p:cBhvr>
                                      <p:tavLst>
                                        <p:tav tm="0">
                                          <p:val>
                                            <p:strVal val="#ppt_x"/>
                                          </p:val>
                                        </p:tav>
                                        <p:tav tm="100000">
                                          <p:val>
                                            <p:strVal val="#ppt_x"/>
                                          </p:val>
                                        </p:tav>
                                      </p:tavLst>
                                    </p:anim>
                                    <p:anim calcmode="lin" valueType="num">
                                      <p:cBhvr additive="base">
                                        <p:cTn id="26"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FEBA89-774D-CEC5-3A0A-EF6D5645D51F}"/>
              </a:ext>
            </a:extLst>
          </p:cNvPr>
          <p:cNvSpPr txBox="1"/>
          <p:nvPr/>
        </p:nvSpPr>
        <p:spPr>
          <a:xfrm>
            <a:off x="1" y="78825"/>
            <a:ext cx="12191999" cy="584775"/>
          </a:xfrm>
          <a:prstGeom prst="rect">
            <a:avLst/>
          </a:prstGeom>
          <a:noFill/>
        </p:spPr>
        <p:txBody>
          <a:bodyPr wrap="square">
            <a:spAutoFit/>
          </a:bodyPr>
          <a:lstStyle/>
          <a:p>
            <a:pPr algn="just" defTabSz="1219170">
              <a:spcAft>
                <a:spcPts val="1067"/>
              </a:spcAft>
              <a:buClr>
                <a:srgbClr val="000000"/>
              </a:buClr>
              <a:defRPr/>
            </a:pPr>
            <a:r>
              <a:rPr lang="en-US" sz="3200" b="1" kern="0" dirty="0">
                <a:solidFill>
                  <a:srgbClr val="000000"/>
                </a:solidFill>
                <a:latin typeface="Times New Roman" panose="02020603050405020304" pitchFamily="18" charset="0"/>
                <a:ea typeface="Times New Roman" panose="02020603050405020304" pitchFamily="18" charset="0"/>
                <a:cs typeface="Arial"/>
                <a:sym typeface="Arial"/>
              </a:rPr>
              <a:t>* Cách </a:t>
            </a:r>
            <a:r>
              <a:rPr lang="en-US" sz="3200" b="1" kern="0" dirty="0" err="1">
                <a:solidFill>
                  <a:srgbClr val="000000"/>
                </a:solidFill>
                <a:latin typeface="Times New Roman" panose="02020603050405020304" pitchFamily="18" charset="0"/>
                <a:ea typeface="Times New Roman" panose="02020603050405020304" pitchFamily="18" charset="0"/>
                <a:cs typeface="Arial"/>
                <a:sym typeface="Arial"/>
              </a:rPr>
              <a:t>khoe</a:t>
            </a:r>
            <a:r>
              <a:rPr lang="en-US" sz="3200" b="1" kern="0" dirty="0">
                <a:solidFill>
                  <a:srgbClr val="000000"/>
                </a:solidFill>
                <a:latin typeface="Times New Roman" panose="02020603050405020304" pitchFamily="18" charset="0"/>
                <a:ea typeface="Times New Roman" panose="02020603050405020304" pitchFamily="18" charset="0"/>
                <a:cs typeface="Arial"/>
                <a:sym typeface="Arial"/>
              </a:rPr>
              <a:t> của</a:t>
            </a:r>
            <a:endParaRPr lang="en-US" sz="3200" kern="0" dirty="0">
              <a:solidFill>
                <a:srgbClr val="000000"/>
              </a:solidFill>
              <a:latin typeface="Calibri" panose="020F0502020204030204" pitchFamily="34" charset="0"/>
              <a:ea typeface="Calibri" panose="020F0502020204030204" pitchFamily="34" charset="0"/>
              <a:cs typeface="Arial"/>
              <a:sym typeface="Arial"/>
            </a:endParaRPr>
          </a:p>
        </p:txBody>
      </p:sp>
      <p:sp>
        <p:nvSpPr>
          <p:cNvPr id="3" name="TextBox 2">
            <a:extLst>
              <a:ext uri="{FF2B5EF4-FFF2-40B4-BE49-F238E27FC236}">
                <a16:creationId xmlns:a16="http://schemas.microsoft.com/office/drawing/2014/main" id="{8390E6C1-2063-9C2A-673A-40865F1715A7}"/>
              </a:ext>
            </a:extLst>
          </p:cNvPr>
          <p:cNvSpPr txBox="1"/>
          <p:nvPr/>
        </p:nvSpPr>
        <p:spPr>
          <a:xfrm>
            <a:off x="127591" y="560591"/>
            <a:ext cx="12064407" cy="584775"/>
          </a:xfrm>
          <a:prstGeom prst="rect">
            <a:avLst/>
          </a:prstGeom>
          <a:noFill/>
        </p:spPr>
        <p:txBody>
          <a:bodyPr wrap="square">
            <a:spAutoFit/>
          </a:bodyPr>
          <a:lstStyle/>
          <a:p>
            <a:pPr algn="just" defTabSz="1219170">
              <a:spcAft>
                <a:spcPts val="1067"/>
              </a:spcAft>
              <a:buClr>
                <a:srgbClr val="000000"/>
              </a:buClr>
              <a:defRPr/>
            </a:pPr>
            <a:r>
              <a:rPr lang="en-US" sz="3200" kern="0" dirty="0">
                <a:solidFill>
                  <a:srgbClr val="0070C0"/>
                </a:solidFill>
                <a:latin typeface="Times New Roman" panose="02020603050405020304" pitchFamily="18" charset="0"/>
                <a:ea typeface="Times New Roman" panose="02020603050405020304" pitchFamily="18" charset="0"/>
                <a:cs typeface="Arial"/>
                <a:sym typeface="Arial"/>
              </a:rPr>
              <a:t>- Anh </a:t>
            </a:r>
            <a:r>
              <a:rPr lang="en-US" sz="3200" kern="0" dirty="0" err="1">
                <a:solidFill>
                  <a:srgbClr val="0070C0"/>
                </a:solidFill>
                <a:latin typeface="Times New Roman" panose="02020603050405020304" pitchFamily="18" charset="0"/>
                <a:ea typeface="Times New Roman" panose="02020603050405020304" pitchFamily="18" charset="0"/>
                <a:cs typeface="Arial"/>
                <a:sym typeface="Arial"/>
              </a:rPr>
              <a:t>lợn</a:t>
            </a:r>
            <a:r>
              <a:rPr lang="en-US" sz="3200" kern="0" dirty="0">
                <a:solidFill>
                  <a:srgbClr val="0070C0"/>
                </a:solidFill>
                <a:latin typeface="Times New Roman" panose="02020603050405020304" pitchFamily="18" charset="0"/>
                <a:ea typeface="Times New Roman" panose="02020603050405020304" pitchFamily="18" charset="0"/>
                <a:cs typeface="Arial"/>
                <a:sym typeface="Arial"/>
              </a:rPr>
              <a:t> </a:t>
            </a:r>
            <a:r>
              <a:rPr lang="en-US" sz="3200" kern="0" dirty="0" err="1">
                <a:solidFill>
                  <a:srgbClr val="0070C0"/>
                </a:solidFill>
                <a:latin typeface="Times New Roman" panose="02020603050405020304" pitchFamily="18" charset="0"/>
                <a:ea typeface="Times New Roman" panose="02020603050405020304" pitchFamily="18" charset="0"/>
                <a:cs typeface="Arial"/>
                <a:sym typeface="Arial"/>
              </a:rPr>
              <a:t>cưới</a:t>
            </a:r>
            <a:r>
              <a:rPr lang="en-US" sz="3200" kern="0" dirty="0">
                <a:solidFill>
                  <a:srgbClr val="0070C0"/>
                </a:solidFill>
                <a:latin typeface="Times New Roman" panose="02020603050405020304" pitchFamily="18" charset="0"/>
                <a:ea typeface="Times New Roman" panose="02020603050405020304" pitchFamily="18" charset="0"/>
                <a:cs typeface="Arial"/>
                <a:sym typeface="Arial"/>
              </a:rPr>
              <a:t>:</a:t>
            </a:r>
            <a:endParaRPr lang="en-US" sz="3200" kern="0" dirty="0">
              <a:solidFill>
                <a:srgbClr val="0070C0"/>
              </a:solidFill>
              <a:latin typeface="Calibri" panose="020F0502020204030204" pitchFamily="34" charset="0"/>
              <a:ea typeface="Calibri" panose="020F0502020204030204" pitchFamily="34" charset="0"/>
              <a:cs typeface="Arial"/>
              <a:sym typeface="Arial"/>
            </a:endParaRPr>
          </a:p>
        </p:txBody>
      </p:sp>
      <p:sp>
        <p:nvSpPr>
          <p:cNvPr id="6" name="TextBox 5">
            <a:extLst>
              <a:ext uri="{FF2B5EF4-FFF2-40B4-BE49-F238E27FC236}">
                <a16:creationId xmlns:a16="http://schemas.microsoft.com/office/drawing/2014/main" id="{A9144693-1D6D-4439-D2A3-1D24AC5CCF6C}"/>
              </a:ext>
            </a:extLst>
          </p:cNvPr>
          <p:cNvSpPr txBox="1"/>
          <p:nvPr/>
        </p:nvSpPr>
        <p:spPr>
          <a:xfrm>
            <a:off x="127590" y="1176144"/>
            <a:ext cx="12064405" cy="2344231"/>
          </a:xfrm>
          <a:prstGeom prst="rect">
            <a:avLst/>
          </a:prstGeom>
          <a:noFill/>
        </p:spPr>
        <p:txBody>
          <a:bodyPr wrap="square">
            <a:spAutoFit/>
          </a:bodyPr>
          <a:lstStyle/>
          <a:p>
            <a:pPr algn="just" defTabSz="1219170">
              <a:spcAft>
                <a:spcPts val="1067"/>
              </a:spcAft>
              <a:buClr>
                <a:srgbClr val="000000"/>
              </a:buClr>
              <a:defRPr/>
            </a:pP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kern="0" dirty="0" err="1">
                <a:solidFill>
                  <a:srgbClr val="000000"/>
                </a:solidFill>
                <a:latin typeface="Times New Roman" panose="02020603050405020304" pitchFamily="18" charset="0"/>
                <a:ea typeface="Times New Roman" panose="02020603050405020304" pitchFamily="18" charset="0"/>
                <a:cs typeface="Arial"/>
                <a:sym typeface="Arial"/>
              </a:rPr>
              <a:t>Đang</a:t>
            </a: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kern="0" dirty="0" err="1">
                <a:solidFill>
                  <a:srgbClr val="000000"/>
                </a:solidFill>
                <a:latin typeface="Times New Roman" panose="02020603050405020304" pitchFamily="18" charset="0"/>
                <a:ea typeface="Times New Roman" panose="02020603050405020304" pitchFamily="18" charset="0"/>
                <a:cs typeface="Arial"/>
                <a:sym typeface="Arial"/>
              </a:rPr>
              <a:t>tìm</a:t>
            </a: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kern="0" dirty="0" err="1">
                <a:solidFill>
                  <a:srgbClr val="000000"/>
                </a:solidFill>
                <a:latin typeface="Times New Roman" panose="02020603050405020304" pitchFamily="18" charset="0"/>
                <a:ea typeface="Times New Roman" panose="02020603050405020304" pitchFamily="18" charset="0"/>
                <a:cs typeface="Arial"/>
                <a:sym typeface="Arial"/>
              </a:rPr>
              <a:t>lợn</a:t>
            </a: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kern="0" dirty="0" err="1">
                <a:solidFill>
                  <a:srgbClr val="000000"/>
                </a:solidFill>
                <a:latin typeface="Times New Roman" panose="02020603050405020304" pitchFamily="18" charset="0"/>
                <a:ea typeface="Times New Roman" panose="02020603050405020304" pitchFamily="18" charset="0"/>
                <a:cs typeface="Arial"/>
                <a:sym typeface="Arial"/>
              </a:rPr>
              <a:t>xổng</a:t>
            </a: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kern="0" dirty="0" err="1">
                <a:solidFill>
                  <a:srgbClr val="000000"/>
                </a:solidFill>
                <a:latin typeface="Times New Roman" panose="02020603050405020304" pitchFamily="18" charset="0"/>
                <a:ea typeface="Times New Roman" panose="02020603050405020304" pitchFamily="18" charset="0"/>
                <a:cs typeface="Arial"/>
                <a:sym typeface="Arial"/>
              </a:rPr>
              <a:t>chuồng</a:t>
            </a: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a:t>
            </a:r>
            <a:r>
              <a:rPr lang="en-US" sz="3200" kern="0" dirty="0">
                <a:solidFill>
                  <a:srgbClr val="000000"/>
                </a:solidFill>
                <a:latin typeface="Calibri" panose="020F0502020204030204" pitchFamily="34" charset="0"/>
                <a:ea typeface="Times New Roman" panose="02020603050405020304" pitchFamily="18" charset="0"/>
                <a:cs typeface="Arial"/>
                <a:sym typeface="Arial"/>
              </a:rPr>
              <a:t> </a:t>
            </a:r>
            <a:r>
              <a:rPr lang="en-US" sz="3200" kern="0" dirty="0" err="1">
                <a:solidFill>
                  <a:srgbClr val="000000"/>
                </a:solidFill>
                <a:latin typeface="Times New Roman" panose="02020603050405020304" pitchFamily="18" charset="0"/>
                <a:ea typeface="Times New Roman" panose="02020603050405020304" pitchFamily="18" charset="0"/>
                <a:cs typeface="Arial"/>
                <a:sym typeface="Arial"/>
              </a:rPr>
              <a:t>hỏi</a:t>
            </a: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 to, </a:t>
            </a:r>
            <a:r>
              <a:rPr lang="en-US" sz="3200" kern="0" dirty="0" err="1">
                <a:solidFill>
                  <a:srgbClr val="000000"/>
                </a:solidFill>
                <a:latin typeface="Times New Roman" panose="02020603050405020304" pitchFamily="18" charset="0"/>
                <a:ea typeface="Times New Roman" panose="02020603050405020304" pitchFamily="18" charset="0"/>
                <a:cs typeface="Arial"/>
                <a:sym typeface="Arial"/>
              </a:rPr>
              <a:t>nhấn</a:t>
            </a: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kern="0" dirty="0" err="1">
                <a:solidFill>
                  <a:srgbClr val="000000"/>
                </a:solidFill>
                <a:latin typeface="Times New Roman" panose="02020603050405020304" pitchFamily="18" charset="0"/>
                <a:ea typeface="Times New Roman" panose="02020603050405020304" pitchFamily="18" charset="0"/>
                <a:cs typeface="Arial"/>
                <a:sym typeface="Arial"/>
              </a:rPr>
              <a:t>mạnh</a:t>
            </a: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 từ “</a:t>
            </a:r>
            <a:r>
              <a:rPr lang="en-US" sz="3200" kern="0" dirty="0" err="1">
                <a:solidFill>
                  <a:srgbClr val="000000"/>
                </a:solidFill>
                <a:latin typeface="Times New Roman" panose="02020603050405020304" pitchFamily="18" charset="0"/>
                <a:ea typeface="Times New Roman" panose="02020603050405020304" pitchFamily="18" charset="0"/>
                <a:cs typeface="Arial"/>
                <a:sym typeface="Arial"/>
              </a:rPr>
              <a:t>cưới</a:t>
            </a: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a:t>
            </a:r>
            <a:endParaRPr lang="en-US" sz="3200" kern="0" dirty="0">
              <a:solidFill>
                <a:srgbClr val="000000"/>
              </a:solidFill>
              <a:latin typeface="Calibri" panose="020F0502020204030204" pitchFamily="34" charset="0"/>
              <a:ea typeface="Calibri" panose="020F0502020204030204" pitchFamily="34" charset="0"/>
              <a:cs typeface="Arial"/>
              <a:sym typeface="Arial"/>
            </a:endParaRPr>
          </a:p>
          <a:p>
            <a:pPr algn="just" defTabSz="1219170">
              <a:spcAft>
                <a:spcPts val="1067"/>
              </a:spcAft>
              <a:buClr>
                <a:srgbClr val="000000"/>
              </a:buClr>
              <a:defRPr/>
            </a:pPr>
            <a:r>
              <a:rPr lang="en-US" sz="3200" kern="0" dirty="0">
                <a:solidFill>
                  <a:srgbClr val="000000"/>
                </a:solidFill>
                <a:latin typeface="Times New Roman" panose="02020603050405020304" pitchFamily="18" charset="0"/>
                <a:ea typeface="Wingdings" panose="05000000000000000000" pitchFamily="2" charset="2"/>
                <a:cs typeface="Arial"/>
                <a:sym typeface="Arial"/>
              </a:rPr>
              <a:t>→ </a:t>
            </a:r>
            <a:r>
              <a:rPr lang="en-US" sz="3200" kern="0" dirty="0" err="1">
                <a:solidFill>
                  <a:srgbClr val="000000"/>
                </a:solidFill>
                <a:latin typeface="Times New Roman" panose="02020603050405020304" pitchFamily="18" charset="0"/>
                <a:ea typeface="Times New Roman" panose="02020603050405020304" pitchFamily="18" charset="0"/>
                <a:cs typeface="Arial"/>
                <a:sym typeface="Arial"/>
              </a:rPr>
              <a:t>Lẽ</a:t>
            </a: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kern="0" dirty="0" err="1">
                <a:solidFill>
                  <a:srgbClr val="000000"/>
                </a:solidFill>
                <a:latin typeface="Times New Roman" panose="02020603050405020304" pitchFamily="18" charset="0"/>
                <a:ea typeface="Times New Roman" panose="02020603050405020304" pitchFamily="18" charset="0"/>
                <a:cs typeface="Arial"/>
                <a:sym typeface="Arial"/>
              </a:rPr>
              <a:t>ra</a:t>
            </a: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kern="0" dirty="0" err="1">
                <a:solidFill>
                  <a:srgbClr val="000000"/>
                </a:solidFill>
                <a:latin typeface="Times New Roman" panose="02020603050405020304" pitchFamily="18" charset="0"/>
                <a:ea typeface="Times New Roman" panose="02020603050405020304" pitchFamily="18" charset="0"/>
                <a:cs typeface="Arial"/>
                <a:sym typeface="Arial"/>
              </a:rPr>
              <a:t>phải</a:t>
            </a: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kern="0" dirty="0" err="1">
                <a:solidFill>
                  <a:srgbClr val="000000"/>
                </a:solidFill>
                <a:latin typeface="Times New Roman" panose="02020603050405020304" pitchFamily="18" charset="0"/>
                <a:ea typeface="Times New Roman" panose="02020603050405020304" pitchFamily="18" charset="0"/>
                <a:cs typeface="Arial"/>
                <a:sym typeface="Arial"/>
              </a:rPr>
              <a:t>hỏi</a:t>
            </a: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kern="0" dirty="0" err="1">
                <a:solidFill>
                  <a:srgbClr val="000000"/>
                </a:solidFill>
                <a:latin typeface="Times New Roman" panose="02020603050405020304" pitchFamily="18" charset="0"/>
                <a:ea typeface="Times New Roman" panose="02020603050405020304" pitchFamily="18" charset="0"/>
                <a:cs typeface="Arial"/>
                <a:sym typeface="Arial"/>
              </a:rPr>
              <a:t>anh</a:t>
            </a: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kern="0" dirty="0" err="1">
                <a:solidFill>
                  <a:srgbClr val="000000"/>
                </a:solidFill>
                <a:latin typeface="Times New Roman" panose="02020603050405020304" pitchFamily="18" charset="0"/>
                <a:ea typeface="Times New Roman" panose="02020603050405020304" pitchFamily="18" charset="0"/>
                <a:cs typeface="Arial"/>
                <a:sym typeface="Arial"/>
              </a:rPr>
              <a:t>có</a:t>
            </a: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kern="0" dirty="0" err="1">
                <a:solidFill>
                  <a:srgbClr val="000000"/>
                </a:solidFill>
                <a:latin typeface="Times New Roman" panose="02020603050405020304" pitchFamily="18" charset="0"/>
                <a:ea typeface="Times New Roman" panose="02020603050405020304" pitchFamily="18" charset="0"/>
                <a:cs typeface="Arial"/>
                <a:sym typeface="Arial"/>
              </a:rPr>
              <a:t>thấy</a:t>
            </a: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 con </a:t>
            </a:r>
            <a:r>
              <a:rPr lang="en-US" sz="3200" kern="0" dirty="0" err="1">
                <a:solidFill>
                  <a:srgbClr val="000000"/>
                </a:solidFill>
                <a:latin typeface="Times New Roman" panose="02020603050405020304" pitchFamily="18" charset="0"/>
                <a:ea typeface="Times New Roman" panose="02020603050405020304" pitchFamily="18" charset="0"/>
                <a:cs typeface="Arial"/>
                <a:sym typeface="Arial"/>
              </a:rPr>
              <a:t>lợn</a:t>
            </a: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kern="0" dirty="0" err="1">
                <a:solidFill>
                  <a:srgbClr val="000000"/>
                </a:solidFill>
                <a:latin typeface="Times New Roman" panose="02020603050405020304" pitchFamily="18" charset="0"/>
                <a:ea typeface="Times New Roman" panose="02020603050405020304" pitchFamily="18" charset="0"/>
                <a:cs typeface="Arial"/>
                <a:sym typeface="Arial"/>
              </a:rPr>
              <a:t>đen</a:t>
            </a: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kern="0" dirty="0" err="1">
                <a:solidFill>
                  <a:srgbClr val="000000"/>
                </a:solidFill>
                <a:latin typeface="Times New Roman" panose="02020603050405020304" pitchFamily="18" charset="0"/>
                <a:ea typeface="Times New Roman" panose="02020603050405020304" pitchFamily="18" charset="0"/>
                <a:cs typeface="Arial"/>
                <a:sym typeface="Arial"/>
              </a:rPr>
              <a:t>hoặc</a:t>
            </a: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kern="0" dirty="0" err="1">
                <a:solidFill>
                  <a:srgbClr val="000000"/>
                </a:solidFill>
                <a:latin typeface="Times New Roman" panose="02020603050405020304" pitchFamily="18" charset="0"/>
                <a:ea typeface="Times New Roman" panose="02020603050405020304" pitchFamily="18" charset="0"/>
                <a:cs typeface="Arial"/>
                <a:sym typeface="Arial"/>
              </a:rPr>
              <a:t>trắng</a:t>
            </a: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 lang) của </a:t>
            </a:r>
            <a:r>
              <a:rPr lang="en-US" sz="3200" kern="0" dirty="0" err="1">
                <a:solidFill>
                  <a:srgbClr val="000000"/>
                </a:solidFill>
                <a:latin typeface="Times New Roman" panose="02020603050405020304" pitchFamily="18" charset="0"/>
                <a:ea typeface="Times New Roman" panose="02020603050405020304" pitchFamily="18" charset="0"/>
                <a:cs typeface="Arial"/>
                <a:sym typeface="Arial"/>
              </a:rPr>
              <a:t>tôi</a:t>
            </a: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kern="0" dirty="0" err="1">
                <a:solidFill>
                  <a:srgbClr val="000000"/>
                </a:solidFill>
                <a:latin typeface="Times New Roman" panose="02020603050405020304" pitchFamily="18" charset="0"/>
                <a:ea typeface="Times New Roman" panose="02020603050405020304" pitchFamily="18" charset="0"/>
                <a:cs typeface="Arial"/>
                <a:sym typeface="Arial"/>
              </a:rPr>
              <a:t>chạy</a:t>
            </a: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 qua </a:t>
            </a:r>
            <a:r>
              <a:rPr lang="en-US" sz="3200" kern="0" dirty="0" err="1">
                <a:solidFill>
                  <a:srgbClr val="000000"/>
                </a:solidFill>
                <a:latin typeface="Times New Roman" panose="02020603050405020304" pitchFamily="18" charset="0"/>
                <a:ea typeface="Times New Roman" panose="02020603050405020304" pitchFamily="18" charset="0"/>
                <a:cs typeface="Arial"/>
                <a:sym typeface="Arial"/>
              </a:rPr>
              <a:t>đây</a:t>
            </a: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kern="0" dirty="0" err="1">
                <a:solidFill>
                  <a:srgbClr val="000000"/>
                </a:solidFill>
                <a:latin typeface="Times New Roman" panose="02020603050405020304" pitchFamily="18" charset="0"/>
                <a:ea typeface="Times New Roman" panose="02020603050405020304" pitchFamily="18" charset="0"/>
                <a:cs typeface="Arial"/>
                <a:sym typeface="Arial"/>
              </a:rPr>
              <a:t>không</a:t>
            </a: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a:t>
            </a:r>
            <a:endParaRPr lang="en-US" sz="3200" kern="0" dirty="0">
              <a:solidFill>
                <a:srgbClr val="000000"/>
              </a:solidFill>
              <a:latin typeface="Calibri" panose="020F0502020204030204" pitchFamily="34" charset="0"/>
              <a:ea typeface="Calibri" panose="020F0502020204030204" pitchFamily="34" charset="0"/>
              <a:cs typeface="Arial"/>
              <a:sym typeface="Arial"/>
            </a:endParaRPr>
          </a:p>
          <a:p>
            <a:pPr algn="just" defTabSz="1219170">
              <a:spcAft>
                <a:spcPts val="1067"/>
              </a:spcAft>
              <a:buClr>
                <a:srgbClr val="000000"/>
              </a:buClr>
              <a:defRPr/>
            </a:pP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kern="0" dirty="0" err="1">
                <a:solidFill>
                  <a:srgbClr val="000000"/>
                </a:solidFill>
                <a:latin typeface="Times New Roman" panose="02020603050405020304" pitchFamily="18" charset="0"/>
                <a:ea typeface="Times New Roman" panose="02020603050405020304" pitchFamily="18" charset="0"/>
                <a:cs typeface="Arial"/>
                <a:sym typeface="Arial"/>
              </a:rPr>
              <a:t>Mục</a:t>
            </a: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kern="0" dirty="0" err="1">
                <a:solidFill>
                  <a:srgbClr val="000000"/>
                </a:solidFill>
                <a:latin typeface="Times New Roman" panose="02020603050405020304" pitchFamily="18" charset="0"/>
                <a:ea typeface="Times New Roman" panose="02020603050405020304" pitchFamily="18" charset="0"/>
                <a:cs typeface="Arial"/>
                <a:sym typeface="Arial"/>
              </a:rPr>
              <a:t>đích</a:t>
            </a: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kern="0" dirty="0" err="1">
                <a:solidFill>
                  <a:srgbClr val="000000"/>
                </a:solidFill>
                <a:latin typeface="Times New Roman" panose="02020603050405020304" pitchFamily="18" charset="0"/>
                <a:ea typeface="Times New Roman" panose="02020603050405020304" pitchFamily="18" charset="0"/>
                <a:cs typeface="Arial"/>
                <a:sym typeface="Arial"/>
              </a:rPr>
              <a:t>Khoe</a:t>
            </a: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kern="0" dirty="0" err="1">
                <a:solidFill>
                  <a:srgbClr val="000000"/>
                </a:solidFill>
                <a:latin typeface="Times New Roman" panose="02020603050405020304" pitchFamily="18" charset="0"/>
                <a:ea typeface="Times New Roman" panose="02020603050405020304" pitchFamily="18" charset="0"/>
                <a:cs typeface="Arial"/>
                <a:sym typeface="Arial"/>
              </a:rPr>
              <a:t>lợn</a:t>
            </a: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kern="0" dirty="0" err="1">
                <a:solidFill>
                  <a:srgbClr val="000000"/>
                </a:solidFill>
                <a:latin typeface="Times New Roman" panose="02020603050405020304" pitchFamily="18" charset="0"/>
                <a:ea typeface="Times New Roman" panose="02020603050405020304" pitchFamily="18" charset="0"/>
                <a:cs typeface="Arial"/>
                <a:sym typeface="Arial"/>
              </a:rPr>
              <a:t>khoe</a:t>
            </a: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 của.</a:t>
            </a:r>
            <a:endParaRPr lang="en-US" sz="3200" kern="0" dirty="0">
              <a:solidFill>
                <a:srgbClr val="000000"/>
              </a:solidFill>
              <a:latin typeface="Calibri" panose="020F0502020204030204" pitchFamily="34" charset="0"/>
              <a:ea typeface="Calibri" panose="020F0502020204030204" pitchFamily="34" charset="0"/>
              <a:cs typeface="Arial"/>
              <a:sym typeface="Arial"/>
            </a:endParaRPr>
          </a:p>
        </p:txBody>
      </p:sp>
      <p:sp>
        <p:nvSpPr>
          <p:cNvPr id="8" name="TextBox 7">
            <a:extLst>
              <a:ext uri="{FF2B5EF4-FFF2-40B4-BE49-F238E27FC236}">
                <a16:creationId xmlns:a16="http://schemas.microsoft.com/office/drawing/2014/main" id="{70E43A6D-7E98-E5E8-BF38-9EEEEDBD106C}"/>
              </a:ext>
            </a:extLst>
          </p:cNvPr>
          <p:cNvSpPr txBox="1"/>
          <p:nvPr/>
        </p:nvSpPr>
        <p:spPr>
          <a:xfrm>
            <a:off x="127595" y="3512669"/>
            <a:ext cx="12064405" cy="584775"/>
          </a:xfrm>
          <a:prstGeom prst="rect">
            <a:avLst/>
          </a:prstGeom>
          <a:noFill/>
        </p:spPr>
        <p:txBody>
          <a:bodyPr wrap="square">
            <a:spAutoFit/>
          </a:bodyPr>
          <a:lstStyle/>
          <a:p>
            <a:pPr algn="just" defTabSz="1219170">
              <a:spcAft>
                <a:spcPts val="1067"/>
              </a:spcAft>
              <a:buClr>
                <a:srgbClr val="000000"/>
              </a:buClr>
              <a:defRPr/>
            </a:pPr>
            <a:r>
              <a:rPr lang="en-US" sz="3200" kern="0" dirty="0">
                <a:solidFill>
                  <a:srgbClr val="0070C0"/>
                </a:solidFill>
                <a:latin typeface="Times New Roman" panose="02020603050405020304" pitchFamily="18" charset="0"/>
                <a:ea typeface="Times New Roman" panose="02020603050405020304" pitchFamily="18" charset="0"/>
                <a:cs typeface="Arial"/>
                <a:sym typeface="Arial"/>
              </a:rPr>
              <a:t>- Anh </a:t>
            </a:r>
            <a:r>
              <a:rPr lang="en-US" sz="3200" kern="0" dirty="0" err="1">
                <a:solidFill>
                  <a:srgbClr val="0070C0"/>
                </a:solidFill>
                <a:latin typeface="Times New Roman" panose="02020603050405020304" pitchFamily="18" charset="0"/>
                <a:ea typeface="Times New Roman" panose="02020603050405020304" pitchFamily="18" charset="0"/>
                <a:cs typeface="Arial"/>
                <a:sym typeface="Arial"/>
              </a:rPr>
              <a:t>áo</a:t>
            </a:r>
            <a:r>
              <a:rPr lang="en-US" sz="3200" kern="0" dirty="0">
                <a:solidFill>
                  <a:srgbClr val="0070C0"/>
                </a:solidFill>
                <a:latin typeface="Times New Roman" panose="02020603050405020304" pitchFamily="18" charset="0"/>
                <a:ea typeface="Times New Roman" panose="02020603050405020304" pitchFamily="18" charset="0"/>
                <a:cs typeface="Arial"/>
                <a:sym typeface="Arial"/>
              </a:rPr>
              <a:t> </a:t>
            </a:r>
            <a:r>
              <a:rPr lang="en-US" sz="3200" kern="0" dirty="0" err="1">
                <a:solidFill>
                  <a:srgbClr val="0070C0"/>
                </a:solidFill>
                <a:latin typeface="Times New Roman" panose="02020603050405020304" pitchFamily="18" charset="0"/>
                <a:ea typeface="Times New Roman" panose="02020603050405020304" pitchFamily="18" charset="0"/>
                <a:cs typeface="Arial"/>
                <a:sym typeface="Arial"/>
              </a:rPr>
              <a:t>mới</a:t>
            </a:r>
            <a:r>
              <a:rPr lang="en-US" sz="3200" kern="0" dirty="0">
                <a:solidFill>
                  <a:srgbClr val="0070C0"/>
                </a:solidFill>
                <a:latin typeface="Times New Roman" panose="02020603050405020304" pitchFamily="18" charset="0"/>
                <a:ea typeface="Times New Roman" panose="02020603050405020304" pitchFamily="18" charset="0"/>
                <a:cs typeface="Arial"/>
                <a:sym typeface="Arial"/>
              </a:rPr>
              <a:t>:</a:t>
            </a:r>
            <a:endParaRPr lang="en-US" sz="3200" kern="0" dirty="0">
              <a:solidFill>
                <a:srgbClr val="0070C0"/>
              </a:solidFill>
              <a:latin typeface="Calibri" panose="020F0502020204030204" pitchFamily="34" charset="0"/>
              <a:ea typeface="Calibri" panose="020F0502020204030204" pitchFamily="34" charset="0"/>
              <a:cs typeface="Arial"/>
              <a:sym typeface="Arial"/>
            </a:endParaRPr>
          </a:p>
        </p:txBody>
      </p:sp>
      <p:sp>
        <p:nvSpPr>
          <p:cNvPr id="10" name="TextBox 9">
            <a:extLst>
              <a:ext uri="{FF2B5EF4-FFF2-40B4-BE49-F238E27FC236}">
                <a16:creationId xmlns:a16="http://schemas.microsoft.com/office/drawing/2014/main" id="{DC6C84C1-FE74-D3B4-E443-3F383842C6F2}"/>
              </a:ext>
            </a:extLst>
          </p:cNvPr>
          <p:cNvSpPr txBox="1"/>
          <p:nvPr/>
        </p:nvSpPr>
        <p:spPr>
          <a:xfrm>
            <a:off x="127593" y="4319237"/>
            <a:ext cx="9271591" cy="1851789"/>
          </a:xfrm>
          <a:prstGeom prst="rect">
            <a:avLst/>
          </a:prstGeom>
          <a:noFill/>
        </p:spPr>
        <p:txBody>
          <a:bodyPr wrap="square">
            <a:spAutoFit/>
          </a:bodyPr>
          <a:lstStyle/>
          <a:p>
            <a:pPr algn="just" defTabSz="1219170">
              <a:spcAft>
                <a:spcPts val="1067"/>
              </a:spcAft>
              <a:buClr>
                <a:srgbClr val="000000"/>
              </a:buClr>
              <a:defRPr/>
            </a:pP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kern="0" dirty="0" err="1">
                <a:solidFill>
                  <a:srgbClr val="000000"/>
                </a:solidFill>
                <a:latin typeface="Times New Roman" panose="02020603050405020304" pitchFamily="18" charset="0"/>
                <a:ea typeface="Times New Roman" panose="02020603050405020304" pitchFamily="18" charset="0"/>
                <a:cs typeface="Arial"/>
                <a:sym typeface="Arial"/>
              </a:rPr>
              <a:t>Đứng</a:t>
            </a: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kern="0" dirty="0" err="1">
                <a:solidFill>
                  <a:srgbClr val="000000"/>
                </a:solidFill>
                <a:latin typeface="Times New Roman" panose="02020603050405020304" pitchFamily="18" charset="0"/>
                <a:ea typeface="Times New Roman" panose="02020603050405020304" pitchFamily="18" charset="0"/>
                <a:cs typeface="Arial"/>
                <a:sym typeface="Arial"/>
              </a:rPr>
              <a:t>hóng</a:t>
            </a: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 ở của </a:t>
            </a:r>
            <a:r>
              <a:rPr lang="en-US" sz="3200" kern="0" dirty="0" err="1">
                <a:solidFill>
                  <a:srgbClr val="000000"/>
                </a:solidFill>
                <a:latin typeface="Times New Roman" panose="02020603050405020304" pitchFamily="18" charset="0"/>
                <a:ea typeface="Times New Roman" panose="02020603050405020304" pitchFamily="18" charset="0"/>
                <a:cs typeface="Arial"/>
                <a:sym typeface="Arial"/>
              </a:rPr>
              <a:t>để</a:t>
            </a: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kern="0" dirty="0" err="1">
                <a:solidFill>
                  <a:srgbClr val="000000"/>
                </a:solidFill>
                <a:latin typeface="Times New Roman" panose="02020603050405020304" pitchFamily="18" charset="0"/>
                <a:ea typeface="Times New Roman" panose="02020603050405020304" pitchFamily="18" charset="0"/>
                <a:cs typeface="Arial"/>
                <a:sym typeface="Arial"/>
              </a:rPr>
              <a:t>đợi</a:t>
            </a: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kern="0" dirty="0" err="1">
                <a:solidFill>
                  <a:srgbClr val="000000"/>
                </a:solidFill>
                <a:latin typeface="Times New Roman" panose="02020603050405020304" pitchFamily="18" charset="0"/>
                <a:ea typeface="Times New Roman" panose="02020603050405020304" pitchFamily="18" charset="0"/>
                <a:cs typeface="Arial"/>
                <a:sym typeface="Arial"/>
              </a:rPr>
              <a:t>người</a:t>
            </a: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 ta </a:t>
            </a:r>
            <a:r>
              <a:rPr lang="en-US" sz="3200" kern="0" dirty="0" err="1">
                <a:solidFill>
                  <a:srgbClr val="000000"/>
                </a:solidFill>
                <a:latin typeface="Times New Roman" panose="02020603050405020304" pitchFamily="18" charset="0"/>
                <a:ea typeface="Times New Roman" panose="02020603050405020304" pitchFamily="18" charset="0"/>
                <a:cs typeface="Arial"/>
                <a:sym typeface="Arial"/>
              </a:rPr>
              <a:t>khen</a:t>
            </a: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a:t>
            </a:r>
            <a:endParaRPr lang="en-US" sz="3200" kern="0" dirty="0">
              <a:solidFill>
                <a:srgbClr val="000000"/>
              </a:solidFill>
              <a:latin typeface="Calibri" panose="020F0502020204030204" pitchFamily="34" charset="0"/>
              <a:ea typeface="Calibri" panose="020F0502020204030204" pitchFamily="34" charset="0"/>
              <a:cs typeface="Arial"/>
              <a:sym typeface="Arial"/>
            </a:endParaRPr>
          </a:p>
          <a:p>
            <a:pPr algn="just" defTabSz="1219170">
              <a:spcAft>
                <a:spcPts val="1067"/>
              </a:spcAft>
              <a:buClr>
                <a:srgbClr val="000000"/>
              </a:buClr>
              <a:defRPr/>
            </a:pP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kern="0" dirty="0" err="1">
                <a:solidFill>
                  <a:srgbClr val="000000"/>
                </a:solidFill>
                <a:latin typeface="Times New Roman" panose="02020603050405020304" pitchFamily="18" charset="0"/>
                <a:ea typeface="Times New Roman" panose="02020603050405020304" pitchFamily="18" charset="0"/>
                <a:cs typeface="Arial"/>
                <a:sym typeface="Arial"/>
              </a:rPr>
              <a:t>Kiên</a:t>
            </a: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kern="0" dirty="0" err="1">
                <a:solidFill>
                  <a:srgbClr val="000000"/>
                </a:solidFill>
                <a:latin typeface="Times New Roman" panose="02020603050405020304" pitchFamily="18" charset="0"/>
                <a:ea typeface="Times New Roman" panose="02020603050405020304" pitchFamily="18" charset="0"/>
                <a:cs typeface="Arial"/>
                <a:sym typeface="Arial"/>
              </a:rPr>
              <a:t>trì</a:t>
            </a: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kern="0" dirty="0" err="1">
                <a:solidFill>
                  <a:srgbClr val="000000"/>
                </a:solidFill>
                <a:latin typeface="Times New Roman" panose="02020603050405020304" pitchFamily="18" charset="0"/>
                <a:ea typeface="Times New Roman" panose="02020603050405020304" pitchFamily="18" charset="0"/>
                <a:cs typeface="Arial"/>
                <a:sym typeface="Arial"/>
              </a:rPr>
              <a:t>đứng</a:t>
            </a: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kern="0" dirty="0" err="1">
                <a:solidFill>
                  <a:srgbClr val="000000"/>
                </a:solidFill>
                <a:latin typeface="Times New Roman" panose="02020603050405020304" pitchFamily="18" charset="0"/>
                <a:ea typeface="Times New Roman" panose="02020603050405020304" pitchFamily="18" charset="0"/>
                <a:cs typeface="Arial"/>
                <a:sym typeface="Arial"/>
              </a:rPr>
              <a:t>đợi</a:t>
            </a: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 từ </a:t>
            </a:r>
            <a:r>
              <a:rPr lang="en-US" sz="3200" kern="0" dirty="0" err="1">
                <a:solidFill>
                  <a:srgbClr val="000000"/>
                </a:solidFill>
                <a:latin typeface="Times New Roman" panose="02020603050405020304" pitchFamily="18" charset="0"/>
                <a:ea typeface="Times New Roman" panose="02020603050405020304" pitchFamily="18" charset="0"/>
                <a:cs typeface="Arial"/>
                <a:sym typeface="Arial"/>
              </a:rPr>
              <a:t>sáng</a:t>
            </a: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kern="0" dirty="0" err="1">
                <a:solidFill>
                  <a:srgbClr val="000000"/>
                </a:solidFill>
                <a:latin typeface="Times New Roman" panose="02020603050405020304" pitchFamily="18" charset="0"/>
                <a:ea typeface="Times New Roman" panose="02020603050405020304" pitchFamily="18" charset="0"/>
                <a:cs typeface="Arial"/>
                <a:sym typeface="Arial"/>
              </a:rPr>
              <a:t>đến</a:t>
            </a: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kern="0" dirty="0" err="1">
                <a:solidFill>
                  <a:srgbClr val="000000"/>
                </a:solidFill>
                <a:latin typeface="Times New Roman" panose="02020603050405020304" pitchFamily="18" charset="0"/>
                <a:ea typeface="Times New Roman" panose="02020603050405020304" pitchFamily="18" charset="0"/>
                <a:cs typeface="Arial"/>
                <a:sym typeface="Arial"/>
              </a:rPr>
              <a:t>chiều</a:t>
            </a: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a:t>
            </a:r>
            <a:endParaRPr lang="en-US" sz="3200" kern="0" dirty="0">
              <a:solidFill>
                <a:srgbClr val="000000"/>
              </a:solidFill>
              <a:latin typeface="Calibri" panose="020F0502020204030204" pitchFamily="34" charset="0"/>
              <a:ea typeface="Calibri" panose="020F0502020204030204" pitchFamily="34" charset="0"/>
              <a:cs typeface="Arial"/>
              <a:sym typeface="Arial"/>
            </a:endParaRPr>
          </a:p>
          <a:p>
            <a:pPr algn="just" defTabSz="1219170">
              <a:spcAft>
                <a:spcPts val="1067"/>
              </a:spcAft>
              <a:buClr>
                <a:srgbClr val="000000"/>
              </a:buClr>
              <a:defRPr/>
            </a:pP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kern="0" dirty="0" err="1">
                <a:solidFill>
                  <a:srgbClr val="000000"/>
                </a:solidFill>
                <a:latin typeface="Times New Roman" panose="02020603050405020304" pitchFamily="18" charset="0"/>
                <a:ea typeface="Times New Roman" panose="02020603050405020304" pitchFamily="18" charset="0"/>
                <a:cs typeface="Arial"/>
                <a:sym typeface="Arial"/>
              </a:rPr>
              <a:t>Giơ</a:t>
            </a: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kern="0" dirty="0" err="1">
                <a:solidFill>
                  <a:srgbClr val="000000"/>
                </a:solidFill>
                <a:latin typeface="Times New Roman" panose="02020603050405020304" pitchFamily="18" charset="0"/>
                <a:ea typeface="Times New Roman" panose="02020603050405020304" pitchFamily="18" charset="0"/>
                <a:cs typeface="Arial"/>
                <a:sym typeface="Arial"/>
              </a:rPr>
              <a:t>vạt</a:t>
            </a: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kern="0" dirty="0" err="1">
                <a:solidFill>
                  <a:srgbClr val="000000"/>
                </a:solidFill>
                <a:latin typeface="Times New Roman" panose="02020603050405020304" pitchFamily="18" charset="0"/>
                <a:ea typeface="Times New Roman" panose="02020603050405020304" pitchFamily="18" charset="0"/>
                <a:cs typeface="Arial"/>
                <a:sym typeface="Arial"/>
              </a:rPr>
              <a:t>áo</a:t>
            </a: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kern="0" dirty="0" err="1">
                <a:solidFill>
                  <a:srgbClr val="000000"/>
                </a:solidFill>
                <a:latin typeface="Times New Roman" panose="02020603050405020304" pitchFamily="18" charset="0"/>
                <a:ea typeface="Times New Roman" panose="02020603050405020304" pitchFamily="18" charset="0"/>
                <a:cs typeface="Arial"/>
                <a:sym typeface="Arial"/>
              </a:rPr>
              <a:t>bảo</a:t>
            </a: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 “Từ </a:t>
            </a:r>
            <a:r>
              <a:rPr lang="en-US" sz="3200" kern="0" dirty="0" err="1">
                <a:solidFill>
                  <a:srgbClr val="000000"/>
                </a:solidFill>
                <a:latin typeface="Times New Roman" panose="02020603050405020304" pitchFamily="18" charset="0"/>
                <a:ea typeface="Times New Roman" panose="02020603050405020304" pitchFamily="18" charset="0"/>
                <a:cs typeface="Arial"/>
                <a:sym typeface="Arial"/>
              </a:rPr>
              <a:t>lúc</a:t>
            </a: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kern="0" dirty="0" err="1">
                <a:solidFill>
                  <a:srgbClr val="000000"/>
                </a:solidFill>
                <a:latin typeface="Times New Roman" panose="02020603050405020304" pitchFamily="18" charset="0"/>
                <a:ea typeface="Times New Roman" panose="02020603050405020304" pitchFamily="18" charset="0"/>
                <a:cs typeface="Arial"/>
                <a:sym typeface="Arial"/>
              </a:rPr>
              <a:t>tôi</a:t>
            </a:r>
            <a:r>
              <a:rPr lang="en-US" sz="3200" kern="0" dirty="0">
                <a:solidFill>
                  <a:srgbClr val="000000"/>
                </a:solidFill>
                <a:latin typeface="Times New Roman" panose="02020603050405020304" pitchFamily="18" charset="0"/>
                <a:ea typeface="Times New Roman" panose="02020603050405020304" pitchFamily="18" charset="0"/>
                <a:cs typeface="Arial"/>
                <a:sym typeface="Arial"/>
              </a:rPr>
              <a:t>...”.</a:t>
            </a:r>
            <a:endParaRPr lang="en-US" sz="3200" kern="0" dirty="0">
              <a:solidFill>
                <a:srgbClr val="000000"/>
              </a:solidFill>
              <a:latin typeface="Calibri" panose="020F0502020204030204" pitchFamily="34" charset="0"/>
              <a:ea typeface="Calibri" panose="020F0502020204030204" pitchFamily="34" charset="0"/>
              <a:cs typeface="Arial"/>
              <a:sym typeface="Arial"/>
            </a:endParaRPr>
          </a:p>
        </p:txBody>
      </p:sp>
      <p:pic>
        <p:nvPicPr>
          <p:cNvPr id="11" name="Picture 2" descr="Truyện cười nhạt">
            <a:extLst>
              <a:ext uri="{FF2B5EF4-FFF2-40B4-BE49-F238E27FC236}">
                <a16:creationId xmlns:a16="http://schemas.microsoft.com/office/drawing/2014/main" id="{16857D2A-F853-2837-C503-28B1274DD9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7917" y="4415384"/>
            <a:ext cx="2814083" cy="255450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3DF8158-51E6-8689-888C-B49D9ADA67A9}"/>
              </a:ext>
            </a:extLst>
          </p:cNvPr>
          <p:cNvSpPr txBox="1"/>
          <p:nvPr/>
        </p:nvSpPr>
        <p:spPr>
          <a:xfrm>
            <a:off x="-21265" y="6262107"/>
            <a:ext cx="9399183" cy="584775"/>
          </a:xfrm>
          <a:prstGeom prst="rect">
            <a:avLst/>
          </a:prstGeom>
          <a:noFill/>
        </p:spPr>
        <p:txBody>
          <a:bodyPr wrap="square">
            <a:spAutoFit/>
          </a:bodyPr>
          <a:lstStyle/>
          <a:p>
            <a:pPr algn="just" defTabSz="1219170">
              <a:spcAft>
                <a:spcPts val="1067"/>
              </a:spcAft>
              <a:buClr>
                <a:srgbClr val="000000"/>
              </a:buClr>
              <a:defRPr/>
            </a:pPr>
            <a:r>
              <a:rPr lang="en-US" sz="3200" i="1" kern="0" dirty="0">
                <a:solidFill>
                  <a:srgbClr val="FF0000"/>
                </a:solidFill>
                <a:latin typeface="Times New Roman" panose="02020603050405020304" pitchFamily="18" charset="0"/>
                <a:ea typeface="Wingdings" panose="05000000000000000000" pitchFamily="2" charset="2"/>
                <a:cs typeface="Arial"/>
                <a:sym typeface="Arial"/>
              </a:rPr>
              <a:t>→</a:t>
            </a:r>
            <a:r>
              <a:rPr lang="en-US"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FF0000"/>
                </a:solidFill>
                <a:latin typeface="Times New Roman" panose="02020603050405020304" pitchFamily="18" charset="0"/>
                <a:ea typeface="Times New Roman" panose="02020603050405020304" pitchFamily="18" charset="0"/>
                <a:cs typeface="Arial"/>
                <a:sym typeface="Arial"/>
              </a:rPr>
              <a:t>Điệu</a:t>
            </a:r>
            <a:r>
              <a:rPr lang="en-US"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FF0000"/>
                </a:solidFill>
                <a:latin typeface="Times New Roman" panose="02020603050405020304" pitchFamily="18" charset="0"/>
                <a:ea typeface="Times New Roman" panose="02020603050405020304" pitchFamily="18" charset="0"/>
                <a:cs typeface="Arial"/>
                <a:sym typeface="Arial"/>
              </a:rPr>
              <a:t>bộ</a:t>
            </a:r>
            <a:r>
              <a:rPr lang="en-US"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FF0000"/>
                </a:solidFill>
                <a:latin typeface="Times New Roman" panose="02020603050405020304" pitchFamily="18" charset="0"/>
                <a:ea typeface="Times New Roman" panose="02020603050405020304" pitchFamily="18" charset="0"/>
                <a:cs typeface="Arial"/>
                <a:sym typeface="Arial"/>
              </a:rPr>
              <a:t>lố</a:t>
            </a:r>
            <a:r>
              <a:rPr lang="en-US"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FF0000"/>
                </a:solidFill>
                <a:latin typeface="Times New Roman" panose="02020603050405020304" pitchFamily="18" charset="0"/>
                <a:ea typeface="Times New Roman" panose="02020603050405020304" pitchFamily="18" charset="0"/>
                <a:cs typeface="Arial"/>
                <a:sym typeface="Arial"/>
              </a:rPr>
              <a:t>bịch</a:t>
            </a:r>
            <a:r>
              <a:rPr lang="en-US"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FF0000"/>
                </a:solidFill>
                <a:latin typeface="Times New Roman" panose="02020603050405020304" pitchFamily="18" charset="0"/>
                <a:ea typeface="Times New Roman" panose="02020603050405020304" pitchFamily="18" charset="0"/>
                <a:cs typeface="Arial"/>
                <a:sym typeface="Arial"/>
              </a:rPr>
              <a:t>tức</a:t>
            </a:r>
            <a:r>
              <a:rPr lang="en-US"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FF0000"/>
                </a:solidFill>
                <a:latin typeface="Times New Roman" panose="02020603050405020304" pitchFamily="18" charset="0"/>
                <a:ea typeface="Times New Roman" panose="02020603050405020304" pitchFamily="18" charset="0"/>
                <a:cs typeface="Arial"/>
                <a:sym typeface="Arial"/>
              </a:rPr>
              <a:t>cười</a:t>
            </a:r>
            <a:r>
              <a:rPr lang="en-US"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FF0000"/>
                </a:solidFill>
                <a:latin typeface="Times New Roman" panose="02020603050405020304" pitchFamily="18" charset="0"/>
                <a:ea typeface="Times New Roman" panose="02020603050405020304" pitchFamily="18" charset="0"/>
                <a:cs typeface="Arial"/>
                <a:sym typeface="Arial"/>
              </a:rPr>
              <a:t>thừa</a:t>
            </a:r>
            <a:r>
              <a:rPr lang="en-US"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FF0000"/>
                </a:solidFill>
                <a:latin typeface="Times New Roman" panose="02020603050405020304" pitchFamily="18" charset="0"/>
                <a:ea typeface="Times New Roman" panose="02020603050405020304" pitchFamily="18" charset="0"/>
                <a:cs typeface="Arial"/>
                <a:sym typeface="Arial"/>
              </a:rPr>
              <a:t>hẳn</a:t>
            </a:r>
            <a:r>
              <a:rPr lang="en-US"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FF0000"/>
                </a:solidFill>
                <a:latin typeface="Times New Roman" panose="02020603050405020304" pitchFamily="18" charset="0"/>
                <a:ea typeface="Times New Roman" panose="02020603050405020304" pitchFamily="18" charset="0"/>
                <a:cs typeface="Arial"/>
                <a:sym typeface="Arial"/>
              </a:rPr>
              <a:t>một</a:t>
            </a:r>
            <a:r>
              <a:rPr lang="en-US"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FF0000"/>
                </a:solidFill>
                <a:latin typeface="Times New Roman" panose="02020603050405020304" pitchFamily="18" charset="0"/>
                <a:ea typeface="Times New Roman" panose="02020603050405020304" pitchFamily="18" charset="0"/>
                <a:cs typeface="Arial"/>
                <a:sym typeface="Arial"/>
              </a:rPr>
              <a:t>vế</a:t>
            </a:r>
            <a:r>
              <a:rPr lang="en-US" sz="3200" i="1" kern="0" dirty="0">
                <a:solidFill>
                  <a:srgbClr val="FF0000"/>
                </a:solidFill>
                <a:latin typeface="Times New Roman" panose="02020603050405020304" pitchFamily="18" charset="0"/>
                <a:ea typeface="Times New Roman" panose="02020603050405020304" pitchFamily="18" charset="0"/>
                <a:cs typeface="Arial"/>
                <a:sym typeface="Arial"/>
              </a:rPr>
              <a:t>.</a:t>
            </a:r>
            <a:endParaRPr lang="en-US" sz="1867" kern="0" dirty="0">
              <a:solidFill>
                <a:srgbClr val="000000"/>
              </a:solidFill>
              <a:latin typeface="Arial"/>
              <a:cs typeface="Arial"/>
              <a:sym typeface="Arial"/>
            </a:endParaRPr>
          </a:p>
        </p:txBody>
      </p:sp>
    </p:spTree>
    <p:extLst>
      <p:ext uri="{BB962C8B-B14F-4D97-AF65-F5344CB8AC3E}">
        <p14:creationId xmlns:p14="http://schemas.microsoft.com/office/powerpoint/2010/main" val="300657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6" grpId="0"/>
      <p:bldP spid="8" grpId="0"/>
      <p:bldP spid="10"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867D47-3A72-199C-A4CB-F26DF43558DC}"/>
              </a:ext>
            </a:extLst>
          </p:cNvPr>
          <p:cNvSpPr txBox="1"/>
          <p:nvPr/>
        </p:nvSpPr>
        <p:spPr>
          <a:xfrm>
            <a:off x="1" y="200977"/>
            <a:ext cx="11865935" cy="1554849"/>
          </a:xfrm>
          <a:prstGeom prst="rect">
            <a:avLst/>
          </a:prstGeom>
          <a:noFill/>
        </p:spPr>
        <p:txBody>
          <a:bodyPr wrap="square">
            <a:spAutoFit/>
          </a:bodyPr>
          <a:lstStyle/>
          <a:p>
            <a:pPr algn="just" defTabSz="1219170">
              <a:lnSpc>
                <a:spcPct val="115000"/>
              </a:lnSpc>
              <a:spcAft>
                <a:spcPts val="1067"/>
              </a:spcAft>
              <a:buClr>
                <a:srgbClr val="000000"/>
              </a:buClr>
              <a:defRPr/>
            </a:pPr>
            <a:r>
              <a:rPr lang="en-US" sz="4267" i="1" kern="0" dirty="0">
                <a:solidFill>
                  <a:srgbClr val="0070C0"/>
                </a:solidFill>
                <a:latin typeface="Times New Roman" panose="02020603050405020304" pitchFamily="18" charset="0"/>
                <a:ea typeface="Wingdings" panose="05000000000000000000" pitchFamily="2" charset="2"/>
                <a:cs typeface="Arial"/>
                <a:sym typeface="Arial"/>
              </a:rPr>
              <a:t>→ </a:t>
            </a:r>
            <a:r>
              <a:rPr lang="en-US" sz="4267" i="1" kern="0" dirty="0" err="1">
                <a:solidFill>
                  <a:srgbClr val="0070C0"/>
                </a:solidFill>
                <a:latin typeface="Times New Roman" panose="02020603050405020304" pitchFamily="18" charset="0"/>
                <a:ea typeface="Times New Roman" panose="02020603050405020304" pitchFamily="18" charset="0"/>
                <a:cs typeface="Arial"/>
                <a:sym typeface="Arial"/>
              </a:rPr>
              <a:t>Chế</a:t>
            </a:r>
            <a:r>
              <a:rPr lang="en-US" sz="4267" i="1" kern="0" dirty="0">
                <a:solidFill>
                  <a:srgbClr val="0070C0"/>
                </a:solidFill>
                <a:latin typeface="Times New Roman" panose="02020603050405020304" pitchFamily="18" charset="0"/>
                <a:ea typeface="Times New Roman" panose="02020603050405020304" pitchFamily="18" charset="0"/>
                <a:cs typeface="Arial"/>
                <a:sym typeface="Arial"/>
              </a:rPr>
              <a:t> </a:t>
            </a:r>
            <a:r>
              <a:rPr lang="en-US" sz="4267" i="1" kern="0" dirty="0" err="1">
                <a:solidFill>
                  <a:srgbClr val="0070C0"/>
                </a:solidFill>
                <a:latin typeface="Times New Roman" panose="02020603050405020304" pitchFamily="18" charset="0"/>
                <a:ea typeface="Times New Roman" panose="02020603050405020304" pitchFamily="18" charset="0"/>
                <a:cs typeface="Arial"/>
                <a:sym typeface="Arial"/>
              </a:rPr>
              <a:t>giễu</a:t>
            </a:r>
            <a:r>
              <a:rPr lang="en-US" sz="4267" i="1" kern="0" dirty="0">
                <a:solidFill>
                  <a:srgbClr val="0070C0"/>
                </a:solidFill>
                <a:latin typeface="Times New Roman" panose="02020603050405020304" pitchFamily="18" charset="0"/>
                <a:ea typeface="Times New Roman" panose="02020603050405020304" pitchFamily="18" charset="0"/>
                <a:cs typeface="Arial"/>
                <a:sym typeface="Arial"/>
              </a:rPr>
              <a:t>, </a:t>
            </a:r>
            <a:r>
              <a:rPr lang="en-US" sz="4267" i="1" kern="0" dirty="0" err="1">
                <a:solidFill>
                  <a:srgbClr val="0070C0"/>
                </a:solidFill>
                <a:latin typeface="Times New Roman" panose="02020603050405020304" pitchFamily="18" charset="0"/>
                <a:ea typeface="Times New Roman" panose="02020603050405020304" pitchFamily="18" charset="0"/>
                <a:cs typeface="Arial"/>
                <a:sym typeface="Arial"/>
              </a:rPr>
              <a:t>phê</a:t>
            </a:r>
            <a:r>
              <a:rPr lang="en-US" sz="4267" i="1" kern="0" dirty="0">
                <a:solidFill>
                  <a:srgbClr val="0070C0"/>
                </a:solidFill>
                <a:latin typeface="Times New Roman" panose="02020603050405020304" pitchFamily="18" charset="0"/>
                <a:ea typeface="Times New Roman" panose="02020603050405020304" pitchFamily="18" charset="0"/>
                <a:cs typeface="Arial"/>
                <a:sym typeface="Arial"/>
              </a:rPr>
              <a:t> </a:t>
            </a:r>
            <a:r>
              <a:rPr lang="en-US" sz="4267" i="1" kern="0" dirty="0" err="1">
                <a:solidFill>
                  <a:srgbClr val="0070C0"/>
                </a:solidFill>
                <a:latin typeface="Times New Roman" panose="02020603050405020304" pitchFamily="18" charset="0"/>
                <a:ea typeface="Times New Roman" panose="02020603050405020304" pitchFamily="18" charset="0"/>
                <a:cs typeface="Arial"/>
                <a:sym typeface="Arial"/>
              </a:rPr>
              <a:t>phán</a:t>
            </a:r>
            <a:r>
              <a:rPr lang="en-US" sz="4267" i="1" kern="0" dirty="0">
                <a:solidFill>
                  <a:srgbClr val="0070C0"/>
                </a:solidFill>
                <a:latin typeface="Times New Roman" panose="02020603050405020304" pitchFamily="18" charset="0"/>
                <a:ea typeface="Times New Roman" panose="02020603050405020304" pitchFamily="18" charset="0"/>
                <a:cs typeface="Arial"/>
                <a:sym typeface="Arial"/>
              </a:rPr>
              <a:t> </a:t>
            </a:r>
            <a:r>
              <a:rPr lang="en-US" sz="4267" i="1" kern="0" dirty="0" err="1">
                <a:solidFill>
                  <a:srgbClr val="0070C0"/>
                </a:solidFill>
                <a:latin typeface="Times New Roman" panose="02020603050405020304" pitchFamily="18" charset="0"/>
                <a:ea typeface="Times New Roman" panose="02020603050405020304" pitchFamily="18" charset="0"/>
                <a:cs typeface="Arial"/>
                <a:sym typeface="Arial"/>
              </a:rPr>
              <a:t>những</a:t>
            </a:r>
            <a:r>
              <a:rPr lang="en-US" sz="4267" i="1" kern="0" dirty="0">
                <a:solidFill>
                  <a:srgbClr val="0070C0"/>
                </a:solidFill>
                <a:latin typeface="Times New Roman" panose="02020603050405020304" pitchFamily="18" charset="0"/>
                <a:ea typeface="Times New Roman" panose="02020603050405020304" pitchFamily="18" charset="0"/>
                <a:cs typeface="Arial"/>
                <a:sym typeface="Arial"/>
              </a:rPr>
              <a:t> </a:t>
            </a:r>
            <a:r>
              <a:rPr lang="en-US" sz="4267" i="1" kern="0" dirty="0" err="1">
                <a:solidFill>
                  <a:srgbClr val="0070C0"/>
                </a:solidFill>
                <a:latin typeface="Times New Roman" panose="02020603050405020304" pitchFamily="18" charset="0"/>
                <a:ea typeface="Times New Roman" panose="02020603050405020304" pitchFamily="18" charset="0"/>
                <a:cs typeface="Arial"/>
                <a:sym typeface="Arial"/>
              </a:rPr>
              <a:t>người</a:t>
            </a:r>
            <a:r>
              <a:rPr lang="en-US" sz="4267" i="1" kern="0" dirty="0">
                <a:solidFill>
                  <a:srgbClr val="0070C0"/>
                </a:solidFill>
                <a:latin typeface="Times New Roman" panose="02020603050405020304" pitchFamily="18" charset="0"/>
                <a:ea typeface="Times New Roman" panose="02020603050405020304" pitchFamily="18" charset="0"/>
                <a:cs typeface="Arial"/>
                <a:sym typeface="Arial"/>
              </a:rPr>
              <a:t> </a:t>
            </a:r>
            <a:r>
              <a:rPr lang="en-US" sz="4267" i="1" kern="0" dirty="0" err="1">
                <a:solidFill>
                  <a:srgbClr val="0070C0"/>
                </a:solidFill>
                <a:latin typeface="Times New Roman" panose="02020603050405020304" pitchFamily="18" charset="0"/>
                <a:ea typeface="Times New Roman" panose="02020603050405020304" pitchFamily="18" charset="0"/>
                <a:cs typeface="Arial"/>
                <a:sym typeface="Arial"/>
              </a:rPr>
              <a:t>có</a:t>
            </a:r>
            <a:r>
              <a:rPr lang="en-US" sz="4267" i="1" kern="0" dirty="0">
                <a:solidFill>
                  <a:srgbClr val="0070C0"/>
                </a:solidFill>
                <a:latin typeface="Times New Roman" panose="02020603050405020304" pitchFamily="18" charset="0"/>
                <a:ea typeface="Times New Roman" panose="02020603050405020304" pitchFamily="18" charset="0"/>
                <a:cs typeface="Arial"/>
                <a:sym typeface="Arial"/>
              </a:rPr>
              <a:t> </a:t>
            </a:r>
            <a:r>
              <a:rPr lang="en-US" sz="4267" i="1" kern="0" dirty="0" err="1">
                <a:solidFill>
                  <a:srgbClr val="0070C0"/>
                </a:solidFill>
                <a:latin typeface="Times New Roman" panose="02020603050405020304" pitchFamily="18" charset="0"/>
                <a:ea typeface="Times New Roman" panose="02020603050405020304" pitchFamily="18" charset="0"/>
                <a:cs typeface="Arial"/>
                <a:sym typeface="Arial"/>
              </a:rPr>
              <a:t>tính</a:t>
            </a:r>
            <a:r>
              <a:rPr lang="en-US" sz="4267" i="1" kern="0" dirty="0">
                <a:solidFill>
                  <a:srgbClr val="0070C0"/>
                </a:solidFill>
                <a:latin typeface="Times New Roman" panose="02020603050405020304" pitchFamily="18" charset="0"/>
                <a:ea typeface="Times New Roman" panose="02020603050405020304" pitchFamily="18" charset="0"/>
                <a:cs typeface="Arial"/>
                <a:sym typeface="Arial"/>
              </a:rPr>
              <a:t> hay </a:t>
            </a:r>
            <a:r>
              <a:rPr lang="en-US" sz="4267" i="1" kern="0" dirty="0" err="1">
                <a:solidFill>
                  <a:srgbClr val="0070C0"/>
                </a:solidFill>
                <a:latin typeface="Times New Roman" panose="02020603050405020304" pitchFamily="18" charset="0"/>
                <a:ea typeface="Times New Roman" panose="02020603050405020304" pitchFamily="18" charset="0"/>
                <a:cs typeface="Arial"/>
                <a:sym typeface="Arial"/>
              </a:rPr>
              <a:t>khoe</a:t>
            </a:r>
            <a:r>
              <a:rPr lang="en-US" sz="4267" i="1" kern="0" dirty="0">
                <a:solidFill>
                  <a:srgbClr val="0070C0"/>
                </a:solidFill>
                <a:latin typeface="Times New Roman" panose="02020603050405020304" pitchFamily="18" charset="0"/>
                <a:ea typeface="Times New Roman" panose="02020603050405020304" pitchFamily="18" charset="0"/>
                <a:cs typeface="Arial"/>
                <a:sym typeface="Arial"/>
              </a:rPr>
              <a:t> của, </a:t>
            </a:r>
            <a:r>
              <a:rPr lang="en-US" sz="4267" i="1" kern="0" dirty="0" err="1">
                <a:solidFill>
                  <a:srgbClr val="0070C0"/>
                </a:solidFill>
                <a:latin typeface="Times New Roman" panose="02020603050405020304" pitchFamily="18" charset="0"/>
                <a:ea typeface="Times New Roman" panose="02020603050405020304" pitchFamily="18" charset="0"/>
                <a:cs typeface="Arial"/>
                <a:sym typeface="Arial"/>
              </a:rPr>
              <a:t>một</a:t>
            </a:r>
            <a:r>
              <a:rPr lang="en-US" sz="4267" i="1" kern="0" dirty="0">
                <a:solidFill>
                  <a:srgbClr val="0070C0"/>
                </a:solidFill>
                <a:latin typeface="Times New Roman" panose="02020603050405020304" pitchFamily="18" charset="0"/>
                <a:ea typeface="Times New Roman" panose="02020603050405020304" pitchFamily="18" charset="0"/>
                <a:cs typeface="Arial"/>
                <a:sym typeface="Arial"/>
              </a:rPr>
              <a:t> </a:t>
            </a:r>
            <a:r>
              <a:rPr lang="en-US" sz="4267" i="1" kern="0" dirty="0" err="1">
                <a:solidFill>
                  <a:srgbClr val="0070C0"/>
                </a:solidFill>
                <a:latin typeface="Times New Roman" panose="02020603050405020304" pitchFamily="18" charset="0"/>
                <a:ea typeface="Times New Roman" panose="02020603050405020304" pitchFamily="18" charset="0"/>
                <a:cs typeface="Arial"/>
                <a:sym typeface="Arial"/>
              </a:rPr>
              <a:t>tính</a:t>
            </a:r>
            <a:r>
              <a:rPr lang="en-US" sz="4267" i="1" kern="0" dirty="0">
                <a:solidFill>
                  <a:srgbClr val="0070C0"/>
                </a:solidFill>
                <a:latin typeface="Times New Roman" panose="02020603050405020304" pitchFamily="18" charset="0"/>
                <a:ea typeface="Times New Roman" panose="02020603050405020304" pitchFamily="18" charset="0"/>
                <a:cs typeface="Arial"/>
                <a:sym typeface="Arial"/>
              </a:rPr>
              <a:t> </a:t>
            </a:r>
            <a:r>
              <a:rPr lang="en-US" sz="4267" i="1" kern="0" dirty="0" err="1">
                <a:solidFill>
                  <a:srgbClr val="0070C0"/>
                </a:solidFill>
                <a:latin typeface="Times New Roman" panose="02020603050405020304" pitchFamily="18" charset="0"/>
                <a:ea typeface="Times New Roman" panose="02020603050405020304" pitchFamily="18" charset="0"/>
                <a:cs typeface="Arial"/>
                <a:sym typeface="Arial"/>
              </a:rPr>
              <a:t>xấu</a:t>
            </a:r>
            <a:r>
              <a:rPr lang="en-US" sz="4267" i="1" kern="0" dirty="0">
                <a:solidFill>
                  <a:srgbClr val="0070C0"/>
                </a:solidFill>
                <a:latin typeface="Times New Roman" panose="02020603050405020304" pitchFamily="18" charset="0"/>
                <a:ea typeface="Times New Roman" panose="02020603050405020304" pitchFamily="18" charset="0"/>
                <a:cs typeface="Arial"/>
                <a:sym typeface="Arial"/>
              </a:rPr>
              <a:t> </a:t>
            </a:r>
            <a:r>
              <a:rPr lang="en-US" sz="4267" i="1" kern="0" dirty="0" err="1">
                <a:solidFill>
                  <a:srgbClr val="0070C0"/>
                </a:solidFill>
                <a:latin typeface="Times New Roman" panose="02020603050405020304" pitchFamily="18" charset="0"/>
                <a:ea typeface="Times New Roman" panose="02020603050405020304" pitchFamily="18" charset="0"/>
                <a:cs typeface="Arial"/>
                <a:sym typeface="Arial"/>
              </a:rPr>
              <a:t>khá</a:t>
            </a:r>
            <a:r>
              <a:rPr lang="en-US" sz="4267" i="1" kern="0" dirty="0">
                <a:solidFill>
                  <a:srgbClr val="0070C0"/>
                </a:solidFill>
                <a:latin typeface="Times New Roman" panose="02020603050405020304" pitchFamily="18" charset="0"/>
                <a:ea typeface="Times New Roman" panose="02020603050405020304" pitchFamily="18" charset="0"/>
                <a:cs typeface="Arial"/>
                <a:sym typeface="Arial"/>
              </a:rPr>
              <a:t> </a:t>
            </a:r>
            <a:r>
              <a:rPr lang="en-US" sz="4267" i="1" kern="0" dirty="0" err="1">
                <a:solidFill>
                  <a:srgbClr val="0070C0"/>
                </a:solidFill>
                <a:latin typeface="Times New Roman" panose="02020603050405020304" pitchFamily="18" charset="0"/>
                <a:ea typeface="Times New Roman" panose="02020603050405020304" pitchFamily="18" charset="0"/>
                <a:cs typeface="Arial"/>
                <a:sym typeface="Arial"/>
              </a:rPr>
              <a:t>phổ</a:t>
            </a:r>
            <a:r>
              <a:rPr lang="en-US" sz="4267" i="1" kern="0" dirty="0">
                <a:solidFill>
                  <a:srgbClr val="0070C0"/>
                </a:solidFill>
                <a:latin typeface="Times New Roman" panose="02020603050405020304" pitchFamily="18" charset="0"/>
                <a:ea typeface="Times New Roman" panose="02020603050405020304" pitchFamily="18" charset="0"/>
                <a:cs typeface="Arial"/>
                <a:sym typeface="Arial"/>
              </a:rPr>
              <a:t> </a:t>
            </a:r>
            <a:r>
              <a:rPr lang="en-US" sz="4267" i="1" kern="0" dirty="0" err="1">
                <a:solidFill>
                  <a:srgbClr val="0070C0"/>
                </a:solidFill>
                <a:latin typeface="Times New Roman" panose="02020603050405020304" pitchFamily="18" charset="0"/>
                <a:ea typeface="Times New Roman" panose="02020603050405020304" pitchFamily="18" charset="0"/>
                <a:cs typeface="Arial"/>
                <a:sym typeface="Arial"/>
              </a:rPr>
              <a:t>biến</a:t>
            </a:r>
            <a:r>
              <a:rPr lang="en-US" sz="4267" i="1" kern="0" dirty="0">
                <a:solidFill>
                  <a:srgbClr val="0070C0"/>
                </a:solidFill>
                <a:latin typeface="Times New Roman" panose="02020603050405020304" pitchFamily="18" charset="0"/>
                <a:ea typeface="Times New Roman" panose="02020603050405020304" pitchFamily="18" charset="0"/>
                <a:cs typeface="Arial"/>
                <a:sym typeface="Arial"/>
              </a:rPr>
              <a:t> </a:t>
            </a:r>
            <a:r>
              <a:rPr lang="en-US" sz="4267" i="1" kern="0" dirty="0" err="1">
                <a:solidFill>
                  <a:srgbClr val="0070C0"/>
                </a:solidFill>
                <a:latin typeface="Times New Roman" panose="02020603050405020304" pitchFamily="18" charset="0"/>
                <a:ea typeface="Times New Roman" panose="02020603050405020304" pitchFamily="18" charset="0"/>
                <a:cs typeface="Arial"/>
                <a:sym typeface="Arial"/>
              </a:rPr>
              <a:t>trong</a:t>
            </a:r>
            <a:r>
              <a:rPr lang="en-US" sz="4267" i="1" kern="0" dirty="0">
                <a:solidFill>
                  <a:srgbClr val="0070C0"/>
                </a:solidFill>
                <a:latin typeface="Times New Roman" panose="02020603050405020304" pitchFamily="18" charset="0"/>
                <a:ea typeface="Times New Roman" panose="02020603050405020304" pitchFamily="18" charset="0"/>
                <a:cs typeface="Arial"/>
                <a:sym typeface="Arial"/>
              </a:rPr>
              <a:t> </a:t>
            </a:r>
            <a:r>
              <a:rPr lang="en-US" sz="4267" i="1" kern="0" dirty="0" err="1">
                <a:solidFill>
                  <a:srgbClr val="0070C0"/>
                </a:solidFill>
                <a:latin typeface="Times New Roman" panose="02020603050405020304" pitchFamily="18" charset="0"/>
                <a:ea typeface="Times New Roman" panose="02020603050405020304" pitchFamily="18" charset="0"/>
                <a:cs typeface="Arial"/>
                <a:sym typeface="Arial"/>
              </a:rPr>
              <a:t>xã</a:t>
            </a:r>
            <a:r>
              <a:rPr lang="en-US" sz="4267" i="1" kern="0" dirty="0">
                <a:solidFill>
                  <a:srgbClr val="0070C0"/>
                </a:solidFill>
                <a:latin typeface="Times New Roman" panose="02020603050405020304" pitchFamily="18" charset="0"/>
                <a:ea typeface="Times New Roman" panose="02020603050405020304" pitchFamily="18" charset="0"/>
                <a:cs typeface="Arial"/>
                <a:sym typeface="Arial"/>
              </a:rPr>
              <a:t> </a:t>
            </a:r>
            <a:r>
              <a:rPr lang="en-US" sz="4267" i="1" kern="0" dirty="0" err="1">
                <a:solidFill>
                  <a:srgbClr val="0070C0"/>
                </a:solidFill>
                <a:latin typeface="Times New Roman" panose="02020603050405020304" pitchFamily="18" charset="0"/>
                <a:ea typeface="Times New Roman" panose="02020603050405020304" pitchFamily="18" charset="0"/>
                <a:cs typeface="Arial"/>
                <a:sym typeface="Arial"/>
              </a:rPr>
              <a:t>hội</a:t>
            </a:r>
            <a:r>
              <a:rPr lang="en-US" sz="4267" i="1" kern="0" dirty="0">
                <a:solidFill>
                  <a:srgbClr val="0070C0"/>
                </a:solidFill>
                <a:latin typeface="Times New Roman" panose="02020603050405020304" pitchFamily="18" charset="0"/>
                <a:ea typeface="Times New Roman" panose="02020603050405020304" pitchFamily="18" charset="0"/>
                <a:cs typeface="Arial"/>
                <a:sym typeface="Arial"/>
              </a:rPr>
              <a:t>.</a:t>
            </a:r>
            <a:endParaRPr lang="en-US" sz="4267" i="1" kern="0" dirty="0">
              <a:solidFill>
                <a:srgbClr val="0070C0"/>
              </a:solidFill>
              <a:latin typeface="Calibri" panose="020F0502020204030204" pitchFamily="34" charset="0"/>
              <a:ea typeface="Calibri" panose="020F0502020204030204" pitchFamily="34" charset="0"/>
              <a:cs typeface="Arial"/>
              <a:sym typeface="Arial"/>
            </a:endParaRPr>
          </a:p>
        </p:txBody>
      </p:sp>
      <p:pic>
        <p:nvPicPr>
          <p:cNvPr id="2" name="Picture 2" descr="Truyện cười dân gian Việt Nam kể gì về chú ỉn? - Báo Công an Nhân dân điện  tử">
            <a:extLst>
              <a:ext uri="{FF2B5EF4-FFF2-40B4-BE49-F238E27FC236}">
                <a16:creationId xmlns:a16="http://schemas.microsoft.com/office/drawing/2014/main" id="{53328C54-3628-8D61-9C9B-7649129873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56391"/>
            <a:ext cx="12192000" cy="5042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57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3B79189-80DB-EA83-76F0-99FE253EC597}"/>
              </a:ext>
            </a:extLst>
          </p:cNvPr>
          <p:cNvSpPr txBox="1"/>
          <p:nvPr/>
        </p:nvSpPr>
        <p:spPr>
          <a:xfrm>
            <a:off x="2906233" y="0"/>
            <a:ext cx="7683796" cy="799706"/>
          </a:xfrm>
          <a:prstGeom prst="rect">
            <a:avLst/>
          </a:prstGeom>
          <a:noFill/>
        </p:spPr>
        <p:txBody>
          <a:bodyPr wrap="square">
            <a:spAutoFit/>
          </a:bodyPr>
          <a:lstStyle/>
          <a:p>
            <a:pPr algn="just">
              <a:lnSpc>
                <a:spcPct val="115000"/>
              </a:lnSpc>
              <a:spcAft>
                <a:spcPts val="1067"/>
              </a:spcAft>
            </a:pPr>
            <a:r>
              <a:rPr lang="en-US" sz="4267" b="1" dirty="0">
                <a:solidFill>
                  <a:srgbClr val="0070C0"/>
                </a:solidFill>
                <a:latin typeface="Times New Roman" panose="02020603050405020304" pitchFamily="18" charset="0"/>
                <a:ea typeface="Times New Roman" panose="02020603050405020304" pitchFamily="18" charset="0"/>
              </a:rPr>
              <a:t>2</a:t>
            </a:r>
            <a:r>
              <a:rPr lang="en-US" sz="4267" b="1" kern="0" dirty="0">
                <a:solidFill>
                  <a:srgbClr val="0070C0"/>
                </a:solidFill>
                <a:latin typeface="Times New Roman" panose="02020603050405020304" pitchFamily="18" charset="0"/>
                <a:ea typeface="Times New Roman" panose="02020603050405020304" pitchFamily="18" charset="0"/>
                <a:sym typeface="Arial"/>
              </a:rPr>
              <a:t>. Văn bản:</a:t>
            </a:r>
            <a:r>
              <a:rPr lang="es-ES_tradnl" sz="4267" b="1" dirty="0">
                <a:solidFill>
                  <a:srgbClr val="0070C0"/>
                </a:solidFill>
                <a:latin typeface="Times New Roman" panose="02020603050405020304" pitchFamily="18" charset="0"/>
                <a:ea typeface="Times New Roman" panose="02020603050405020304" pitchFamily="18" charset="0"/>
              </a:rPr>
              <a:t> Treo </a:t>
            </a:r>
            <a:r>
              <a:rPr lang="es-ES_tradnl" sz="4267" b="1" dirty="0" err="1">
                <a:solidFill>
                  <a:srgbClr val="0070C0"/>
                </a:solidFill>
                <a:latin typeface="Times New Roman" panose="02020603050405020304" pitchFamily="18" charset="0"/>
                <a:ea typeface="Times New Roman" panose="02020603050405020304" pitchFamily="18" charset="0"/>
              </a:rPr>
              <a:t>biển</a:t>
            </a:r>
            <a:endParaRPr lang="en-US" sz="4267" dirty="0">
              <a:solidFill>
                <a:srgbClr val="0070C0"/>
              </a:solidFill>
              <a:latin typeface="Calibri" panose="020F0502020204030204" pitchFamily="34" charset="0"/>
              <a:ea typeface="Calibri" panose="020F0502020204030204" pitchFamily="34" charset="0"/>
            </a:endParaRPr>
          </a:p>
        </p:txBody>
      </p:sp>
      <p:pic>
        <p:nvPicPr>
          <p:cNvPr id="8194" name="Picture 2" descr="Treo biển">
            <a:extLst>
              <a:ext uri="{FF2B5EF4-FFF2-40B4-BE49-F238E27FC236}">
                <a16:creationId xmlns:a16="http://schemas.microsoft.com/office/drawing/2014/main" id="{2C3B9735-2691-12FD-25B2-AEAB247A1F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11" y="975256"/>
            <a:ext cx="12259611" cy="5882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85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wipe(down)">
                                      <p:cBhvr>
                                        <p:cTn id="11"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3E6C5F-944E-6250-9F9D-82189FEE8980}"/>
              </a:ext>
            </a:extLst>
          </p:cNvPr>
          <p:cNvSpPr txBox="1"/>
          <p:nvPr/>
        </p:nvSpPr>
        <p:spPr>
          <a:xfrm>
            <a:off x="2721935" y="1352589"/>
            <a:ext cx="9459431" cy="1834028"/>
          </a:xfrm>
          <a:prstGeom prst="rect">
            <a:avLst/>
          </a:prstGeom>
          <a:noFill/>
        </p:spPr>
        <p:txBody>
          <a:bodyPr wrap="square">
            <a:spAutoFit/>
          </a:bodyPr>
          <a:lstStyle/>
          <a:p>
            <a:pPr algn="just">
              <a:spcAft>
                <a:spcPts val="1067"/>
              </a:spcAft>
            </a:pPr>
            <a:r>
              <a:rPr lang="en-US" sz="3467" b="1"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Nội dung </a:t>
            </a:r>
            <a:r>
              <a:rPr lang="en-US" sz="3467" b="1"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tấm</a:t>
            </a:r>
            <a:r>
              <a:rPr lang="en-US" sz="3467" b="1"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67" b="1"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3467" b="1"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67" b="1"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467" b="1"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67" b="1"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mấy</a:t>
            </a:r>
            <a:r>
              <a:rPr lang="en-US" sz="3467" b="1"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67" b="1"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3467" b="1"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67" b="1"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3467" b="1"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67" b="1"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Vai</a:t>
            </a:r>
            <a:r>
              <a:rPr lang="en-US" sz="3467" b="1"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67" b="1"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trò</a:t>
            </a:r>
            <a:r>
              <a:rPr lang="en-US" sz="3467" b="1"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của </a:t>
            </a:r>
            <a:r>
              <a:rPr lang="en-US" sz="3467" b="1"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từng</a:t>
            </a:r>
            <a:r>
              <a:rPr lang="en-US" sz="3467" b="1"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67" b="1"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3467" b="1"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67" b="1"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3467" b="1"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467"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1067"/>
              </a:spcAft>
            </a:pPr>
            <a:r>
              <a:rPr lang="en-US" sz="3467" b="1"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Theo </a:t>
            </a:r>
            <a:r>
              <a:rPr lang="en-US" sz="3467" b="1"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467" b="1"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67" b="1"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3467" b="1"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67" b="1"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ghi</a:t>
            </a:r>
            <a:r>
              <a:rPr lang="en-US" sz="3467" b="1"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67" b="1"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3467" b="1"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67" b="1"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vậy</a:t>
            </a:r>
            <a:r>
              <a:rPr lang="en-US" sz="3467" b="1"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67" b="1"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3467" b="1"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67" b="1"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lý</a:t>
            </a:r>
            <a:r>
              <a:rPr lang="en-US" sz="3467" b="1"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67" b="1"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3467" b="1"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67" b="1"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3467" b="1"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67" b="1"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3467" b="1"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467"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28B26433-CC1C-1521-C02F-17D1EEE9C08F}"/>
              </a:ext>
            </a:extLst>
          </p:cNvPr>
          <p:cNvSpPr txBox="1"/>
          <p:nvPr/>
        </p:nvSpPr>
        <p:spPr>
          <a:xfrm>
            <a:off x="2410047" y="3768976"/>
            <a:ext cx="9771319" cy="2901115"/>
          </a:xfrm>
          <a:prstGeom prst="rect">
            <a:avLst/>
          </a:prstGeom>
          <a:noFill/>
        </p:spPr>
        <p:txBody>
          <a:bodyPr wrap="square">
            <a:spAutoFit/>
          </a:bodyPr>
          <a:lstStyle/>
          <a:p>
            <a:pPr algn="just">
              <a:spcAft>
                <a:spcPts val="1067"/>
              </a:spcAft>
            </a:pPr>
            <a:r>
              <a:rPr lang="en-US" sz="3467" b="1" i="1" dirty="0">
                <a:latin typeface="Times New Roman" panose="02020603050405020304" pitchFamily="18" charset="0"/>
                <a:ea typeface="Times New Roman" panose="02020603050405020304" pitchFamily="18" charset="0"/>
              </a:rPr>
              <a:t>+ Có </a:t>
            </a:r>
            <a:r>
              <a:rPr lang="en-US" sz="3467" b="1" i="1" dirty="0" err="1">
                <a:latin typeface="Times New Roman" panose="02020603050405020304" pitchFamily="18" charset="0"/>
                <a:ea typeface="Times New Roman" panose="02020603050405020304" pitchFamily="18" charset="0"/>
              </a:rPr>
              <a:t>mấy</a:t>
            </a:r>
            <a:r>
              <a:rPr lang="en-US" sz="3467" b="1" i="1" dirty="0">
                <a:latin typeface="Times New Roman" panose="02020603050405020304" pitchFamily="18" charset="0"/>
                <a:ea typeface="Times New Roman" panose="02020603050405020304" pitchFamily="18" charset="0"/>
              </a:rPr>
              <a:t> </a:t>
            </a:r>
            <a:r>
              <a:rPr lang="en-US" sz="3467" b="1" i="1" dirty="0" err="1">
                <a:latin typeface="Times New Roman" panose="02020603050405020304" pitchFamily="18" charset="0"/>
                <a:ea typeface="Times New Roman" panose="02020603050405020304" pitchFamily="18" charset="0"/>
              </a:rPr>
              <a:t>người</a:t>
            </a:r>
            <a:r>
              <a:rPr lang="en-US" sz="3467" b="1" i="1" dirty="0">
                <a:latin typeface="Times New Roman" panose="02020603050405020304" pitchFamily="18" charset="0"/>
                <a:ea typeface="Times New Roman" panose="02020603050405020304" pitchFamily="18" charset="0"/>
              </a:rPr>
              <a:t> </a:t>
            </a:r>
            <a:r>
              <a:rPr lang="en-US" sz="3467" b="1" i="1" dirty="0" err="1">
                <a:latin typeface="Times New Roman" panose="02020603050405020304" pitchFamily="18" charset="0"/>
                <a:ea typeface="Times New Roman" panose="02020603050405020304" pitchFamily="18" charset="0"/>
              </a:rPr>
              <a:t>góp</a:t>
            </a:r>
            <a:r>
              <a:rPr lang="en-US" sz="3467" b="1" i="1" dirty="0">
                <a:latin typeface="Times New Roman" panose="02020603050405020304" pitchFamily="18" charset="0"/>
                <a:ea typeface="Times New Roman" panose="02020603050405020304" pitchFamily="18" charset="0"/>
              </a:rPr>
              <a:t> ý? </a:t>
            </a:r>
            <a:r>
              <a:rPr lang="en-US" sz="3467" b="1" i="1" dirty="0" err="1">
                <a:latin typeface="Times New Roman" panose="02020603050405020304" pitchFamily="18" charset="0"/>
                <a:ea typeface="Times New Roman" panose="02020603050405020304" pitchFamily="18" charset="0"/>
              </a:rPr>
              <a:t>Góp</a:t>
            </a:r>
            <a:r>
              <a:rPr lang="en-US" sz="3467" b="1" i="1" dirty="0">
                <a:latin typeface="Times New Roman" panose="02020603050405020304" pitchFamily="18" charset="0"/>
                <a:ea typeface="Times New Roman" panose="02020603050405020304" pitchFamily="18" charset="0"/>
              </a:rPr>
              <a:t> ý </a:t>
            </a:r>
            <a:r>
              <a:rPr lang="en-US" sz="3467" b="1" i="1" dirty="0" err="1">
                <a:latin typeface="Times New Roman" panose="02020603050405020304" pitchFamily="18" charset="0"/>
                <a:ea typeface="Times New Roman" panose="02020603050405020304" pitchFamily="18" charset="0"/>
              </a:rPr>
              <a:t>như</a:t>
            </a:r>
            <a:r>
              <a:rPr lang="en-US" sz="3467" b="1" i="1" dirty="0">
                <a:latin typeface="Times New Roman" panose="02020603050405020304" pitchFamily="18" charset="0"/>
                <a:ea typeface="Times New Roman" panose="02020603050405020304" pitchFamily="18" charset="0"/>
              </a:rPr>
              <a:t> </a:t>
            </a:r>
            <a:r>
              <a:rPr lang="en-US" sz="3467" b="1" i="1" dirty="0" err="1">
                <a:latin typeface="Times New Roman" panose="02020603050405020304" pitchFamily="18" charset="0"/>
                <a:ea typeface="Times New Roman" panose="02020603050405020304" pitchFamily="18" charset="0"/>
              </a:rPr>
              <a:t>thế</a:t>
            </a:r>
            <a:r>
              <a:rPr lang="en-US" sz="3467" b="1" i="1" dirty="0">
                <a:latin typeface="Times New Roman" panose="02020603050405020304" pitchFamily="18" charset="0"/>
                <a:ea typeface="Times New Roman" panose="02020603050405020304" pitchFamily="18" charset="0"/>
              </a:rPr>
              <a:t> </a:t>
            </a:r>
            <a:r>
              <a:rPr lang="en-US" sz="3467" b="1" i="1" dirty="0" err="1">
                <a:latin typeface="Times New Roman" panose="02020603050405020304" pitchFamily="18" charset="0"/>
                <a:ea typeface="Times New Roman" panose="02020603050405020304" pitchFamily="18" charset="0"/>
              </a:rPr>
              <a:t>nào</a:t>
            </a:r>
            <a:r>
              <a:rPr lang="en-US" sz="3467" b="1" i="1" dirty="0">
                <a:latin typeface="Times New Roman" panose="02020603050405020304" pitchFamily="18" charset="0"/>
                <a:ea typeface="Times New Roman" panose="02020603050405020304" pitchFamily="18" charset="0"/>
              </a:rPr>
              <a:t>? Theo </a:t>
            </a:r>
            <a:r>
              <a:rPr lang="en-US" sz="3467" b="1" i="1" dirty="0" err="1">
                <a:latin typeface="Times New Roman" panose="02020603050405020304" pitchFamily="18" charset="0"/>
                <a:ea typeface="Times New Roman" panose="02020603050405020304" pitchFamily="18" charset="0"/>
              </a:rPr>
              <a:t>em</a:t>
            </a:r>
            <a:r>
              <a:rPr lang="en-US" sz="3467" b="1" i="1" dirty="0">
                <a:latin typeface="Times New Roman" panose="02020603050405020304" pitchFamily="18" charset="0"/>
                <a:ea typeface="Times New Roman" panose="02020603050405020304" pitchFamily="18" charset="0"/>
              </a:rPr>
              <a:t> </a:t>
            </a:r>
            <a:r>
              <a:rPr lang="en-US" sz="3467" b="1" i="1" dirty="0" err="1">
                <a:latin typeface="Times New Roman" panose="02020603050405020304" pitchFamily="18" charset="0"/>
                <a:ea typeface="Times New Roman" panose="02020603050405020304" pitchFamily="18" charset="0"/>
              </a:rPr>
              <a:t>các</a:t>
            </a:r>
            <a:r>
              <a:rPr lang="en-US" sz="3467" b="1" i="1" dirty="0">
                <a:latin typeface="Times New Roman" panose="02020603050405020304" pitchFamily="18" charset="0"/>
                <a:ea typeface="Times New Roman" panose="02020603050405020304" pitchFamily="18" charset="0"/>
              </a:rPr>
              <a:t> ý </a:t>
            </a:r>
            <a:r>
              <a:rPr lang="en-US" sz="3467" b="1" i="1" dirty="0" err="1">
                <a:latin typeface="Times New Roman" panose="02020603050405020304" pitchFamily="18" charset="0"/>
                <a:ea typeface="Times New Roman" panose="02020603050405020304" pitchFamily="18" charset="0"/>
              </a:rPr>
              <a:t>kiến</a:t>
            </a:r>
            <a:r>
              <a:rPr lang="en-US" sz="3467" b="1" i="1" dirty="0">
                <a:latin typeface="Times New Roman" panose="02020603050405020304" pitchFamily="18" charset="0"/>
                <a:ea typeface="Times New Roman" panose="02020603050405020304" pitchFamily="18" charset="0"/>
              </a:rPr>
              <a:t> </a:t>
            </a:r>
            <a:r>
              <a:rPr lang="en-US" sz="3467" b="1" i="1" dirty="0" err="1">
                <a:latin typeface="Times New Roman" panose="02020603050405020304" pitchFamily="18" charset="0"/>
                <a:ea typeface="Times New Roman" panose="02020603050405020304" pitchFamily="18" charset="0"/>
              </a:rPr>
              <a:t>trên</a:t>
            </a:r>
            <a:r>
              <a:rPr lang="en-US" sz="3467" b="1" i="1" dirty="0">
                <a:latin typeface="Times New Roman" panose="02020603050405020304" pitchFamily="18" charset="0"/>
                <a:ea typeface="Times New Roman" panose="02020603050405020304" pitchFamily="18" charset="0"/>
              </a:rPr>
              <a:t> </a:t>
            </a:r>
            <a:r>
              <a:rPr lang="en-US" sz="3467" b="1" i="1" dirty="0" err="1">
                <a:latin typeface="Times New Roman" panose="02020603050405020304" pitchFamily="18" charset="0"/>
                <a:ea typeface="Times New Roman" panose="02020603050405020304" pitchFamily="18" charset="0"/>
              </a:rPr>
              <a:t>chỗ</a:t>
            </a:r>
            <a:r>
              <a:rPr lang="en-US" sz="3467" b="1" i="1" dirty="0">
                <a:latin typeface="Times New Roman" panose="02020603050405020304" pitchFamily="18" charset="0"/>
                <a:ea typeface="Times New Roman" panose="02020603050405020304" pitchFamily="18" charset="0"/>
              </a:rPr>
              <a:t> </a:t>
            </a:r>
            <a:r>
              <a:rPr lang="en-US" sz="3467" b="1" i="1" dirty="0" err="1">
                <a:latin typeface="Times New Roman" panose="02020603050405020304" pitchFamily="18" charset="0"/>
                <a:ea typeface="Times New Roman" panose="02020603050405020304" pitchFamily="18" charset="0"/>
              </a:rPr>
              <a:t>nào</a:t>
            </a:r>
            <a:r>
              <a:rPr lang="en-US" sz="3467" b="1" i="1" dirty="0">
                <a:latin typeface="Times New Roman" panose="02020603050405020304" pitchFamily="18" charset="0"/>
                <a:ea typeface="Times New Roman" panose="02020603050405020304" pitchFamily="18" charset="0"/>
              </a:rPr>
              <a:t> </a:t>
            </a:r>
            <a:r>
              <a:rPr lang="en-US" sz="3467" b="1" i="1" dirty="0" err="1">
                <a:latin typeface="Times New Roman" panose="02020603050405020304" pitchFamily="18" charset="0"/>
                <a:ea typeface="Times New Roman" panose="02020603050405020304" pitchFamily="18" charset="0"/>
              </a:rPr>
              <a:t>hợp</a:t>
            </a:r>
            <a:r>
              <a:rPr lang="en-US" sz="3467" b="1" i="1" dirty="0">
                <a:latin typeface="Times New Roman" panose="02020603050405020304" pitchFamily="18" charset="0"/>
                <a:ea typeface="Times New Roman" panose="02020603050405020304" pitchFamily="18" charset="0"/>
              </a:rPr>
              <a:t> </a:t>
            </a:r>
            <a:r>
              <a:rPr lang="en-US" sz="3467" b="1" i="1" dirty="0" err="1">
                <a:latin typeface="Times New Roman" panose="02020603050405020304" pitchFamily="18" charset="0"/>
                <a:ea typeface="Times New Roman" panose="02020603050405020304" pitchFamily="18" charset="0"/>
              </a:rPr>
              <a:t>lí</a:t>
            </a:r>
            <a:r>
              <a:rPr lang="en-US" sz="3467" b="1" i="1" dirty="0">
                <a:latin typeface="Times New Roman" panose="02020603050405020304" pitchFamily="18" charset="0"/>
                <a:ea typeface="Times New Roman" panose="02020603050405020304" pitchFamily="18" charset="0"/>
              </a:rPr>
              <a:t>, </a:t>
            </a:r>
            <a:r>
              <a:rPr lang="en-US" sz="3467" b="1" i="1" dirty="0" err="1">
                <a:latin typeface="Times New Roman" panose="02020603050405020304" pitchFamily="18" charset="0"/>
                <a:ea typeface="Times New Roman" panose="02020603050405020304" pitchFamily="18" charset="0"/>
              </a:rPr>
              <a:t>chỗ</a:t>
            </a:r>
            <a:r>
              <a:rPr lang="en-US" sz="3467" b="1" i="1" dirty="0">
                <a:latin typeface="Times New Roman" panose="02020603050405020304" pitchFamily="18" charset="0"/>
                <a:ea typeface="Times New Roman" panose="02020603050405020304" pitchFamily="18" charset="0"/>
              </a:rPr>
              <a:t> </a:t>
            </a:r>
            <a:r>
              <a:rPr lang="en-US" sz="3467" b="1" i="1" dirty="0" err="1">
                <a:latin typeface="Times New Roman" panose="02020603050405020304" pitchFamily="18" charset="0"/>
                <a:ea typeface="Times New Roman" panose="02020603050405020304" pitchFamily="18" charset="0"/>
              </a:rPr>
              <a:t>nào</a:t>
            </a:r>
            <a:r>
              <a:rPr lang="en-US" sz="3467" b="1" i="1" dirty="0">
                <a:latin typeface="Times New Roman" panose="02020603050405020304" pitchFamily="18" charset="0"/>
                <a:ea typeface="Times New Roman" panose="02020603050405020304" pitchFamily="18" charset="0"/>
              </a:rPr>
              <a:t> </a:t>
            </a:r>
            <a:r>
              <a:rPr lang="en-US" sz="3467" b="1" i="1" dirty="0" err="1">
                <a:latin typeface="Times New Roman" panose="02020603050405020304" pitchFamily="18" charset="0"/>
                <a:ea typeface="Times New Roman" panose="02020603050405020304" pitchFamily="18" charset="0"/>
              </a:rPr>
              <a:t>không</a:t>
            </a:r>
            <a:r>
              <a:rPr lang="en-US" sz="3467" b="1" i="1" dirty="0">
                <a:latin typeface="Times New Roman" panose="02020603050405020304" pitchFamily="18" charset="0"/>
                <a:ea typeface="Times New Roman" panose="02020603050405020304" pitchFamily="18" charset="0"/>
              </a:rPr>
              <a:t>? </a:t>
            </a:r>
            <a:r>
              <a:rPr lang="en-US" sz="3467" b="1" i="1" dirty="0" err="1">
                <a:latin typeface="Times New Roman" panose="02020603050405020304" pitchFamily="18" charset="0"/>
                <a:ea typeface="Times New Roman" panose="02020603050405020304" pitchFamily="18" charset="0"/>
              </a:rPr>
              <a:t>Vì</a:t>
            </a:r>
            <a:r>
              <a:rPr lang="en-US" sz="3467" b="1" i="1" dirty="0">
                <a:latin typeface="Times New Roman" panose="02020603050405020304" pitchFamily="18" charset="0"/>
                <a:ea typeface="Times New Roman" panose="02020603050405020304" pitchFamily="18" charset="0"/>
              </a:rPr>
              <a:t> </a:t>
            </a:r>
            <a:r>
              <a:rPr lang="en-US" sz="3467" b="1" i="1" dirty="0" err="1">
                <a:latin typeface="Times New Roman" panose="02020603050405020304" pitchFamily="18" charset="0"/>
                <a:ea typeface="Times New Roman" panose="02020603050405020304" pitchFamily="18" charset="0"/>
              </a:rPr>
              <a:t>sao</a:t>
            </a:r>
            <a:r>
              <a:rPr lang="en-US" sz="3467" b="1" i="1" dirty="0">
                <a:latin typeface="Times New Roman" panose="02020603050405020304" pitchFamily="18" charset="0"/>
                <a:ea typeface="Times New Roman" panose="02020603050405020304" pitchFamily="18" charset="0"/>
              </a:rPr>
              <a:t>?</a:t>
            </a:r>
            <a:endParaRPr lang="en-US" sz="3467" b="1" dirty="0">
              <a:latin typeface="Calibri" panose="020F0502020204030204" pitchFamily="34" charset="0"/>
              <a:ea typeface="Calibri" panose="020F0502020204030204" pitchFamily="34" charset="0"/>
            </a:endParaRPr>
          </a:p>
          <a:p>
            <a:pPr algn="just">
              <a:spcAft>
                <a:spcPts val="1067"/>
              </a:spcAft>
            </a:pPr>
            <a:r>
              <a:rPr lang="en-US" sz="3467" b="1" i="1" dirty="0">
                <a:latin typeface="Times New Roman" panose="02020603050405020304" pitchFamily="18" charset="0"/>
                <a:ea typeface="Times New Roman" panose="02020603050405020304" pitchFamily="18" charset="0"/>
              </a:rPr>
              <a:t>+ </a:t>
            </a:r>
            <a:r>
              <a:rPr lang="en-US" sz="3467" b="1" i="1" dirty="0" err="1">
                <a:latin typeface="Times New Roman" panose="02020603050405020304" pitchFamily="18" charset="0"/>
                <a:ea typeface="Times New Roman" panose="02020603050405020304" pitchFamily="18" charset="0"/>
              </a:rPr>
              <a:t>Sự</a:t>
            </a:r>
            <a:r>
              <a:rPr lang="en-US" sz="3467" b="1" i="1" dirty="0">
                <a:latin typeface="Times New Roman" panose="02020603050405020304" pitchFamily="18" charset="0"/>
                <a:ea typeface="Times New Roman" panose="02020603050405020304" pitchFamily="18" charset="0"/>
              </a:rPr>
              <a:t> </a:t>
            </a:r>
            <a:r>
              <a:rPr lang="en-US" sz="3467" b="1" i="1" dirty="0" err="1">
                <a:latin typeface="Times New Roman" panose="02020603050405020304" pitchFamily="18" charset="0"/>
                <a:ea typeface="Times New Roman" panose="02020603050405020304" pitchFamily="18" charset="0"/>
              </a:rPr>
              <a:t>tiếp</a:t>
            </a:r>
            <a:r>
              <a:rPr lang="en-US" sz="3467" b="1" i="1" dirty="0">
                <a:latin typeface="Times New Roman" panose="02020603050405020304" pitchFamily="18" charset="0"/>
                <a:ea typeface="Times New Roman" panose="02020603050405020304" pitchFamily="18" charset="0"/>
              </a:rPr>
              <a:t> </a:t>
            </a:r>
            <a:r>
              <a:rPr lang="en-US" sz="3467" b="1" i="1" dirty="0" err="1">
                <a:latin typeface="Times New Roman" panose="02020603050405020304" pitchFamily="18" charset="0"/>
                <a:ea typeface="Times New Roman" panose="02020603050405020304" pitchFamily="18" charset="0"/>
              </a:rPr>
              <a:t>thu</a:t>
            </a:r>
            <a:r>
              <a:rPr lang="en-US" sz="3467" b="1" i="1" dirty="0">
                <a:latin typeface="Times New Roman" panose="02020603050405020304" pitchFamily="18" charset="0"/>
                <a:ea typeface="Times New Roman" panose="02020603050405020304" pitchFamily="18" charset="0"/>
              </a:rPr>
              <a:t> của </a:t>
            </a:r>
            <a:r>
              <a:rPr lang="en-US" sz="3467" b="1" i="1" dirty="0" err="1">
                <a:latin typeface="Times New Roman" panose="02020603050405020304" pitchFamily="18" charset="0"/>
                <a:ea typeface="Times New Roman" panose="02020603050405020304" pitchFamily="18" charset="0"/>
              </a:rPr>
              <a:t>nhà</a:t>
            </a:r>
            <a:r>
              <a:rPr lang="en-US" sz="3467" b="1" i="1" dirty="0">
                <a:latin typeface="Times New Roman" panose="02020603050405020304" pitchFamily="18" charset="0"/>
                <a:ea typeface="Times New Roman" panose="02020603050405020304" pitchFamily="18" charset="0"/>
              </a:rPr>
              <a:t> </a:t>
            </a:r>
            <a:r>
              <a:rPr lang="en-US" sz="3467" b="1" i="1" dirty="0" err="1">
                <a:latin typeface="Times New Roman" panose="02020603050405020304" pitchFamily="18" charset="0"/>
                <a:ea typeface="Times New Roman" panose="02020603050405020304" pitchFamily="18" charset="0"/>
              </a:rPr>
              <a:t>hàng</a:t>
            </a:r>
            <a:r>
              <a:rPr lang="en-US" sz="3467" b="1" i="1" dirty="0">
                <a:latin typeface="Times New Roman" panose="02020603050405020304" pitchFamily="18" charset="0"/>
                <a:ea typeface="Times New Roman" panose="02020603050405020304" pitchFamily="18" charset="0"/>
              </a:rPr>
              <a:t> </a:t>
            </a:r>
            <a:r>
              <a:rPr lang="en-US" sz="3467" b="1" i="1" dirty="0" err="1">
                <a:latin typeface="Times New Roman" panose="02020603050405020304" pitchFamily="18" charset="0"/>
                <a:ea typeface="Times New Roman" panose="02020603050405020304" pitchFamily="18" charset="0"/>
              </a:rPr>
              <a:t>khi</a:t>
            </a:r>
            <a:r>
              <a:rPr lang="en-US" sz="3467" b="1" i="1" dirty="0">
                <a:latin typeface="Times New Roman" panose="02020603050405020304" pitchFamily="18" charset="0"/>
                <a:ea typeface="Times New Roman" panose="02020603050405020304" pitchFamily="18" charset="0"/>
              </a:rPr>
              <a:t> </a:t>
            </a:r>
            <a:r>
              <a:rPr lang="en-US" sz="3467" b="1" i="1" dirty="0" err="1">
                <a:latin typeface="Times New Roman" panose="02020603050405020304" pitchFamily="18" charset="0"/>
                <a:ea typeface="Times New Roman" panose="02020603050405020304" pitchFamily="18" charset="0"/>
              </a:rPr>
              <a:t>nghe</a:t>
            </a:r>
            <a:r>
              <a:rPr lang="en-US" sz="3467" b="1" i="1" dirty="0">
                <a:latin typeface="Times New Roman" panose="02020603050405020304" pitchFamily="18" charset="0"/>
                <a:ea typeface="Times New Roman" panose="02020603050405020304" pitchFamily="18" charset="0"/>
              </a:rPr>
              <a:t> </a:t>
            </a:r>
            <a:r>
              <a:rPr lang="en-US" sz="3467" b="1" i="1" dirty="0" err="1">
                <a:latin typeface="Times New Roman" panose="02020603050405020304" pitchFamily="18" charset="0"/>
                <a:ea typeface="Times New Roman" panose="02020603050405020304" pitchFamily="18" charset="0"/>
              </a:rPr>
              <a:t>những</a:t>
            </a:r>
            <a:r>
              <a:rPr lang="en-US" sz="3467" b="1" i="1" dirty="0">
                <a:latin typeface="Times New Roman" panose="02020603050405020304" pitchFamily="18" charset="0"/>
                <a:ea typeface="Times New Roman" panose="02020603050405020304" pitchFamily="18" charset="0"/>
              </a:rPr>
              <a:t> </a:t>
            </a:r>
            <a:r>
              <a:rPr lang="en-US" sz="3467" b="1" i="1" dirty="0" err="1">
                <a:latin typeface="Times New Roman" panose="02020603050405020304" pitchFamily="18" charset="0"/>
                <a:ea typeface="Times New Roman" panose="02020603050405020304" pitchFamily="18" charset="0"/>
              </a:rPr>
              <a:t>lời</a:t>
            </a:r>
            <a:r>
              <a:rPr lang="en-US" sz="3467" b="1" i="1" dirty="0">
                <a:latin typeface="Times New Roman" panose="02020603050405020304" pitchFamily="18" charset="0"/>
                <a:ea typeface="Times New Roman" panose="02020603050405020304" pitchFamily="18" charset="0"/>
              </a:rPr>
              <a:t> </a:t>
            </a:r>
            <a:r>
              <a:rPr lang="en-US" sz="3467" b="1" i="1" dirty="0" err="1">
                <a:latin typeface="Times New Roman" panose="02020603050405020304" pitchFamily="18" charset="0"/>
                <a:ea typeface="Times New Roman" panose="02020603050405020304" pitchFamily="18" charset="0"/>
              </a:rPr>
              <a:t>góp</a:t>
            </a:r>
            <a:r>
              <a:rPr lang="en-US" sz="3467" b="1" i="1" dirty="0">
                <a:latin typeface="Times New Roman" panose="02020603050405020304" pitchFamily="18" charset="0"/>
                <a:ea typeface="Times New Roman" panose="02020603050405020304" pitchFamily="18" charset="0"/>
              </a:rPr>
              <a:t> </a:t>
            </a:r>
            <a:r>
              <a:rPr lang="en-US" sz="3467" b="1" i="1" dirty="0" err="1">
                <a:latin typeface="Times New Roman" panose="02020603050405020304" pitchFamily="18" charset="0"/>
                <a:ea typeface="Times New Roman" panose="02020603050405020304" pitchFamily="18" charset="0"/>
              </a:rPr>
              <a:t>ý?Em</a:t>
            </a:r>
            <a:r>
              <a:rPr lang="en-US" sz="3467" b="1" i="1" dirty="0">
                <a:latin typeface="Times New Roman" panose="02020603050405020304" pitchFamily="18" charset="0"/>
                <a:ea typeface="Times New Roman" panose="02020603050405020304" pitchFamily="18" charset="0"/>
              </a:rPr>
              <a:t> </a:t>
            </a:r>
            <a:r>
              <a:rPr lang="en-US" sz="3467" b="1" i="1" dirty="0" err="1">
                <a:latin typeface="Times New Roman" panose="02020603050405020304" pitchFamily="18" charset="0"/>
                <a:ea typeface="Times New Roman" panose="02020603050405020304" pitchFamily="18" charset="0"/>
              </a:rPr>
              <a:t>có</a:t>
            </a:r>
            <a:r>
              <a:rPr lang="en-US" sz="3467" b="1" i="1" dirty="0">
                <a:latin typeface="Times New Roman" panose="02020603050405020304" pitchFamily="18" charset="0"/>
                <a:ea typeface="Times New Roman" panose="02020603050405020304" pitchFamily="18" charset="0"/>
              </a:rPr>
              <a:t> </a:t>
            </a:r>
            <a:r>
              <a:rPr lang="en-US" sz="3467" b="1" i="1" dirty="0" err="1">
                <a:latin typeface="Times New Roman" panose="02020603050405020304" pitchFamily="18" charset="0"/>
                <a:ea typeface="Times New Roman" panose="02020603050405020304" pitchFamily="18" charset="0"/>
              </a:rPr>
              <a:t>nhận</a:t>
            </a:r>
            <a:r>
              <a:rPr lang="en-US" sz="3467" b="1" i="1" dirty="0">
                <a:latin typeface="Times New Roman" panose="02020603050405020304" pitchFamily="18" charset="0"/>
                <a:ea typeface="Times New Roman" panose="02020603050405020304" pitchFamily="18" charset="0"/>
              </a:rPr>
              <a:t> </a:t>
            </a:r>
            <a:r>
              <a:rPr lang="en-US" sz="3467" b="1" i="1" dirty="0" err="1">
                <a:latin typeface="Times New Roman" panose="02020603050405020304" pitchFamily="18" charset="0"/>
                <a:ea typeface="Times New Roman" panose="02020603050405020304" pitchFamily="18" charset="0"/>
              </a:rPr>
              <a:t>xét</a:t>
            </a:r>
            <a:r>
              <a:rPr lang="en-US" sz="3467" b="1" i="1" dirty="0">
                <a:latin typeface="Times New Roman" panose="02020603050405020304" pitchFamily="18" charset="0"/>
                <a:ea typeface="Times New Roman" panose="02020603050405020304" pitchFamily="18" charset="0"/>
              </a:rPr>
              <a:t> </a:t>
            </a:r>
            <a:r>
              <a:rPr lang="en-US" sz="3467" b="1" i="1" dirty="0" err="1">
                <a:latin typeface="Times New Roman" panose="02020603050405020304" pitchFamily="18" charset="0"/>
                <a:ea typeface="Times New Roman" panose="02020603050405020304" pitchFamily="18" charset="0"/>
              </a:rPr>
              <a:t>gì</a:t>
            </a:r>
            <a:r>
              <a:rPr lang="en-US" sz="3467" b="1" i="1" dirty="0">
                <a:latin typeface="Times New Roman" panose="02020603050405020304" pitchFamily="18" charset="0"/>
                <a:ea typeface="Times New Roman" panose="02020603050405020304" pitchFamily="18" charset="0"/>
              </a:rPr>
              <a:t> </a:t>
            </a:r>
            <a:r>
              <a:rPr lang="en-US" sz="3467" b="1" i="1" dirty="0" err="1">
                <a:latin typeface="Times New Roman" panose="02020603050405020304" pitchFamily="18" charset="0"/>
                <a:ea typeface="Times New Roman" panose="02020603050405020304" pitchFamily="18" charset="0"/>
              </a:rPr>
              <a:t>về</a:t>
            </a:r>
            <a:r>
              <a:rPr lang="en-US" sz="3467" b="1" i="1" dirty="0">
                <a:latin typeface="Times New Roman" panose="02020603050405020304" pitchFamily="18" charset="0"/>
                <a:ea typeface="Times New Roman" panose="02020603050405020304" pitchFamily="18" charset="0"/>
              </a:rPr>
              <a:t> </a:t>
            </a:r>
            <a:r>
              <a:rPr lang="en-US" sz="3467" b="1" i="1" dirty="0" err="1">
                <a:latin typeface="Times New Roman" panose="02020603050405020304" pitchFamily="18" charset="0"/>
                <a:ea typeface="Times New Roman" panose="02020603050405020304" pitchFamily="18" charset="0"/>
              </a:rPr>
              <a:t>những</a:t>
            </a:r>
            <a:r>
              <a:rPr lang="en-US" sz="3467" b="1" i="1" dirty="0">
                <a:latin typeface="Times New Roman" panose="02020603050405020304" pitchFamily="18" charset="0"/>
                <a:ea typeface="Times New Roman" panose="02020603050405020304" pitchFamily="18" charset="0"/>
              </a:rPr>
              <a:t> </a:t>
            </a:r>
            <a:r>
              <a:rPr lang="en-US" sz="3467" b="1" i="1" dirty="0" err="1">
                <a:latin typeface="Times New Roman" panose="02020603050405020304" pitchFamily="18" charset="0"/>
                <a:ea typeface="Times New Roman" panose="02020603050405020304" pitchFamily="18" charset="0"/>
              </a:rPr>
              <a:t>lời</a:t>
            </a:r>
            <a:r>
              <a:rPr lang="en-US" sz="3467" b="1" i="1" dirty="0">
                <a:latin typeface="Times New Roman" panose="02020603050405020304" pitchFamily="18" charset="0"/>
                <a:ea typeface="Times New Roman" panose="02020603050405020304" pitchFamily="18" charset="0"/>
              </a:rPr>
              <a:t> </a:t>
            </a:r>
            <a:r>
              <a:rPr lang="en-US" sz="3467" b="1" i="1" dirty="0" err="1">
                <a:latin typeface="Times New Roman" panose="02020603050405020304" pitchFamily="18" charset="0"/>
                <a:ea typeface="Times New Roman" panose="02020603050405020304" pitchFamily="18" charset="0"/>
              </a:rPr>
              <a:t>góp</a:t>
            </a:r>
            <a:r>
              <a:rPr lang="en-US" sz="3467" b="1" i="1" dirty="0">
                <a:latin typeface="Times New Roman" panose="02020603050405020304" pitchFamily="18" charset="0"/>
                <a:ea typeface="Times New Roman" panose="02020603050405020304" pitchFamily="18" charset="0"/>
              </a:rPr>
              <a:t> ý </a:t>
            </a:r>
            <a:r>
              <a:rPr lang="en-US" sz="3467" b="1" i="1" dirty="0" err="1">
                <a:latin typeface="Times New Roman" panose="02020603050405020304" pitchFamily="18" charset="0"/>
                <a:ea typeface="Times New Roman" panose="02020603050405020304" pitchFamily="18" charset="0"/>
              </a:rPr>
              <a:t>đó</a:t>
            </a:r>
            <a:r>
              <a:rPr lang="en-US" sz="3467" b="1" i="1" dirty="0">
                <a:latin typeface="Times New Roman" panose="02020603050405020304" pitchFamily="18" charset="0"/>
                <a:ea typeface="Times New Roman" panose="02020603050405020304" pitchFamily="18" charset="0"/>
              </a:rPr>
              <a:t>? </a:t>
            </a:r>
            <a:endParaRPr lang="en-US" sz="3467" b="1" dirty="0">
              <a:latin typeface="Calibri" panose="020F0502020204030204" pitchFamily="34" charset="0"/>
              <a:ea typeface="Calibri" panose="020F0502020204030204" pitchFamily="34" charset="0"/>
            </a:endParaRPr>
          </a:p>
        </p:txBody>
      </p:sp>
      <p:sp>
        <p:nvSpPr>
          <p:cNvPr id="2" name="Title 1">
            <a:extLst>
              <a:ext uri="{FF2B5EF4-FFF2-40B4-BE49-F238E27FC236}">
                <a16:creationId xmlns:a16="http://schemas.microsoft.com/office/drawing/2014/main" id="{861EC922-9637-14D4-A259-7E0E119CDA9D}"/>
              </a:ext>
            </a:extLst>
          </p:cNvPr>
          <p:cNvSpPr>
            <a:spLocks noGrp="1"/>
          </p:cNvSpPr>
          <p:nvPr>
            <p:ph type="title"/>
          </p:nvPr>
        </p:nvSpPr>
        <p:spPr>
          <a:xfrm>
            <a:off x="5481501" y="312145"/>
            <a:ext cx="3908400" cy="723100"/>
          </a:xfrm>
        </p:spPr>
        <p:txBody>
          <a:bodyPr/>
          <a:lstStyle/>
          <a:p>
            <a:pPr defTabSz="1219170">
              <a:lnSpc>
                <a:spcPct val="115000"/>
              </a:lnSpc>
              <a:spcAft>
                <a:spcPts val="1067"/>
              </a:spcAft>
              <a:defRPr/>
            </a:pPr>
            <a:r>
              <a:rPr lang="en-US" sz="3733" b="1" kern="0" dirty="0">
                <a:solidFill>
                  <a:srgbClr val="0070C0"/>
                </a:solidFill>
                <a:latin typeface="Times New Roman" panose="02020603050405020304" pitchFamily="18" charset="0"/>
                <a:ea typeface="Times New Roman" panose="02020603050405020304" pitchFamily="18" charset="0"/>
                <a:cs typeface="Arial"/>
                <a:sym typeface="Arial"/>
              </a:rPr>
              <a:t>PHT SỐ 3. </a:t>
            </a:r>
            <a:endParaRPr lang="en-US" sz="3733" dirty="0"/>
          </a:p>
        </p:txBody>
      </p:sp>
      <p:pic>
        <p:nvPicPr>
          <p:cNvPr id="3" name="Picture 2" descr="22858PICdbgea5Gz679dY_PIC2018.png">
            <a:extLst>
              <a:ext uri="{FF2B5EF4-FFF2-40B4-BE49-F238E27FC236}">
                <a16:creationId xmlns:a16="http://schemas.microsoft.com/office/drawing/2014/main" id="{DE30656F-58ED-0ABB-0338-95412519C69D}"/>
              </a:ext>
            </a:extLst>
          </p:cNvPr>
          <p:cNvPicPr>
            <a:picLocks noChangeAspect="1"/>
          </p:cNvPicPr>
          <p:nvPr/>
        </p:nvPicPr>
        <p:blipFill>
          <a:blip r:embed="rId2" cstate="print"/>
          <a:stretch>
            <a:fillRect/>
          </a:stretch>
        </p:blipFill>
        <p:spPr>
          <a:xfrm flipH="1">
            <a:off x="-1" y="-31776"/>
            <a:ext cx="3157031" cy="6858000"/>
          </a:xfrm>
          <a:prstGeom prst="rect">
            <a:avLst/>
          </a:prstGeom>
        </p:spPr>
      </p:pic>
    </p:spTree>
    <p:extLst>
      <p:ext uri="{BB962C8B-B14F-4D97-AF65-F5344CB8AC3E}">
        <p14:creationId xmlns:p14="http://schemas.microsoft.com/office/powerpoint/2010/main" val="376129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350D37-161E-F7B1-EC7B-818B76085D8F}"/>
              </a:ext>
            </a:extLst>
          </p:cNvPr>
          <p:cNvSpPr txBox="1"/>
          <p:nvPr/>
        </p:nvSpPr>
        <p:spPr>
          <a:xfrm>
            <a:off x="1" y="42530"/>
            <a:ext cx="9101468" cy="830997"/>
          </a:xfrm>
          <a:prstGeom prst="rect">
            <a:avLst/>
          </a:prstGeom>
          <a:noFill/>
        </p:spPr>
        <p:txBody>
          <a:bodyPr wrap="square">
            <a:spAutoFit/>
          </a:bodyPr>
          <a:lstStyle/>
          <a:p>
            <a:pPr algn="just">
              <a:spcAft>
                <a:spcPts val="1067"/>
              </a:spcAft>
            </a:pPr>
            <a:r>
              <a:rPr lang="es-ES_tradnl" sz="4800" b="1" dirty="0">
                <a:solidFill>
                  <a:srgbClr val="0070C0"/>
                </a:solidFill>
                <a:latin typeface="Times New Roman" panose="02020603050405020304" pitchFamily="18" charset="0"/>
                <a:ea typeface="Times New Roman" panose="02020603050405020304" pitchFamily="18" charset="0"/>
              </a:rPr>
              <a:t>a. Treo </a:t>
            </a:r>
            <a:r>
              <a:rPr lang="es-ES_tradnl" sz="4800" b="1" dirty="0" err="1">
                <a:solidFill>
                  <a:srgbClr val="0070C0"/>
                </a:solidFill>
                <a:latin typeface="Times New Roman" panose="02020603050405020304" pitchFamily="18" charset="0"/>
                <a:ea typeface="Times New Roman" panose="02020603050405020304" pitchFamily="18" charset="0"/>
              </a:rPr>
              <a:t>biển</a:t>
            </a:r>
            <a:r>
              <a:rPr lang="es-ES_tradnl" sz="4800" b="1" dirty="0">
                <a:solidFill>
                  <a:srgbClr val="0070C0"/>
                </a:solidFill>
                <a:latin typeface="Times New Roman" panose="02020603050405020304" pitchFamily="18" charset="0"/>
                <a:ea typeface="Times New Roman" panose="02020603050405020304" pitchFamily="18" charset="0"/>
              </a:rPr>
              <a:t> </a:t>
            </a:r>
            <a:r>
              <a:rPr lang="es-ES_tradnl" sz="4800" b="1" dirty="0" err="1">
                <a:solidFill>
                  <a:srgbClr val="0070C0"/>
                </a:solidFill>
                <a:latin typeface="Times New Roman" panose="02020603050405020304" pitchFamily="18" charset="0"/>
                <a:ea typeface="Times New Roman" panose="02020603050405020304" pitchFamily="18" charset="0"/>
              </a:rPr>
              <a:t>quảng</a:t>
            </a:r>
            <a:r>
              <a:rPr lang="es-ES_tradnl" sz="4800" b="1" dirty="0">
                <a:solidFill>
                  <a:srgbClr val="0070C0"/>
                </a:solidFill>
                <a:latin typeface="Times New Roman" panose="02020603050405020304" pitchFamily="18" charset="0"/>
                <a:ea typeface="Times New Roman" panose="02020603050405020304" pitchFamily="18" charset="0"/>
              </a:rPr>
              <a:t> </a:t>
            </a:r>
            <a:r>
              <a:rPr lang="es-ES_tradnl" sz="4800" b="1" dirty="0" err="1">
                <a:solidFill>
                  <a:srgbClr val="0070C0"/>
                </a:solidFill>
                <a:latin typeface="Times New Roman" panose="02020603050405020304" pitchFamily="18" charset="0"/>
                <a:ea typeface="Times New Roman" panose="02020603050405020304" pitchFamily="18" charset="0"/>
              </a:rPr>
              <a:t>cáo</a:t>
            </a:r>
            <a:endParaRPr lang="en-US" sz="4800" dirty="0">
              <a:solidFill>
                <a:srgbClr val="0070C0"/>
              </a:solidFill>
              <a:latin typeface="Calibri" panose="020F0502020204030204" pitchFamily="34" charset="0"/>
              <a:ea typeface="Calibri" panose="020F0502020204030204" pitchFamily="34" charset="0"/>
            </a:endParaRPr>
          </a:p>
        </p:txBody>
      </p:sp>
      <p:pic>
        <p:nvPicPr>
          <p:cNvPr id="2" name="Picture 2" descr="Truyện cười nhạt">
            <a:extLst>
              <a:ext uri="{FF2B5EF4-FFF2-40B4-BE49-F238E27FC236}">
                <a16:creationId xmlns:a16="http://schemas.microsoft.com/office/drawing/2014/main" id="{72A15FAB-49C2-91C5-39BC-C1CA69ECB9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006" y="904305"/>
            <a:ext cx="2721933" cy="35158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925BAED-05B8-8A97-8506-D48A944254C3}"/>
              </a:ext>
            </a:extLst>
          </p:cNvPr>
          <p:cNvSpPr txBox="1"/>
          <p:nvPr/>
        </p:nvSpPr>
        <p:spPr>
          <a:xfrm>
            <a:off x="2962939" y="986851"/>
            <a:ext cx="9144000" cy="4244367"/>
          </a:xfrm>
          <a:prstGeom prst="rect">
            <a:avLst/>
          </a:prstGeom>
          <a:noFill/>
        </p:spPr>
        <p:txBody>
          <a:bodyPr wrap="square">
            <a:spAutoFit/>
          </a:bodyPr>
          <a:lstStyle/>
          <a:p>
            <a:pPr algn="just" defTabSz="1219170">
              <a:spcAft>
                <a:spcPts val="1067"/>
              </a:spcAft>
              <a:buClr>
                <a:srgbClr val="000000"/>
              </a:buClr>
              <a:defRPr/>
            </a:pPr>
            <a:r>
              <a:rPr lang="es-ES_tradnl" sz="3733" kern="0" dirty="0">
                <a:solidFill>
                  <a:srgbClr val="000000"/>
                </a:solidFill>
                <a:latin typeface="Times New Roman" panose="02020603050405020304" pitchFamily="18" charset="0"/>
                <a:ea typeface="Times New Roman" panose="02020603050405020304" pitchFamily="18" charset="0"/>
                <a:cs typeface="Arial"/>
                <a:sym typeface="Arial"/>
              </a:rPr>
              <a:t>- Ở </a:t>
            </a:r>
            <a:r>
              <a:rPr lang="es-ES_tradnl" sz="3733" kern="0" dirty="0" err="1">
                <a:solidFill>
                  <a:srgbClr val="000000"/>
                </a:solidFill>
                <a:latin typeface="Times New Roman" panose="02020603050405020304" pitchFamily="18" charset="0"/>
                <a:ea typeface="Times New Roman" panose="02020603050405020304" pitchFamily="18" charset="0"/>
                <a:cs typeface="Arial"/>
                <a:sym typeface="Arial"/>
              </a:rPr>
              <a:t>đây</a:t>
            </a:r>
            <a:r>
              <a:rPr lang="es-ES_tradnl" sz="37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733" kern="0" dirty="0" err="1">
                <a:solidFill>
                  <a:srgbClr val="000000"/>
                </a:solidFill>
                <a:latin typeface="Times New Roman" panose="02020603050405020304" pitchFamily="18" charset="0"/>
                <a:ea typeface="Times New Roman" panose="02020603050405020304" pitchFamily="18" charset="0"/>
                <a:cs typeface="Arial"/>
                <a:sym typeface="Arial"/>
              </a:rPr>
              <a:t>có</a:t>
            </a:r>
            <a:r>
              <a:rPr lang="es-ES_tradnl" sz="37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733" kern="0" dirty="0" err="1">
                <a:solidFill>
                  <a:srgbClr val="000000"/>
                </a:solidFill>
                <a:latin typeface="Times New Roman" panose="02020603050405020304" pitchFamily="18" charset="0"/>
                <a:ea typeface="Times New Roman" panose="02020603050405020304" pitchFamily="18" charset="0"/>
                <a:cs typeface="Arial"/>
                <a:sym typeface="Arial"/>
              </a:rPr>
              <a:t>bán</a:t>
            </a:r>
            <a:r>
              <a:rPr lang="es-ES_tradnl" sz="37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733" kern="0" dirty="0" err="1">
                <a:solidFill>
                  <a:srgbClr val="000000"/>
                </a:solidFill>
                <a:latin typeface="Times New Roman" panose="02020603050405020304" pitchFamily="18" charset="0"/>
                <a:ea typeface="Times New Roman" panose="02020603050405020304" pitchFamily="18" charset="0"/>
                <a:cs typeface="Arial"/>
                <a:sym typeface="Arial"/>
              </a:rPr>
              <a:t>cá</a:t>
            </a:r>
            <a:r>
              <a:rPr lang="es-ES_tradnl" sz="37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733" kern="0" dirty="0" err="1">
                <a:solidFill>
                  <a:srgbClr val="000000"/>
                </a:solidFill>
                <a:latin typeface="Times New Roman" panose="02020603050405020304" pitchFamily="18" charset="0"/>
                <a:ea typeface="Times New Roman" panose="02020603050405020304" pitchFamily="18" charset="0"/>
                <a:cs typeface="Arial"/>
                <a:sym typeface="Arial"/>
              </a:rPr>
              <a:t>tươi</a:t>
            </a:r>
            <a:endParaRPr lang="en-US" sz="3733" kern="0" dirty="0">
              <a:solidFill>
                <a:srgbClr val="000000"/>
              </a:solidFill>
              <a:latin typeface="Calibri" panose="020F0502020204030204" pitchFamily="34" charset="0"/>
              <a:ea typeface="Calibri" panose="020F0502020204030204" pitchFamily="34" charset="0"/>
              <a:cs typeface="Arial"/>
              <a:sym typeface="Arial"/>
            </a:endParaRPr>
          </a:p>
          <a:p>
            <a:pPr algn="just" defTabSz="1219170">
              <a:spcAft>
                <a:spcPts val="1067"/>
              </a:spcAft>
              <a:buClr>
                <a:srgbClr val="000000"/>
              </a:buClr>
              <a:defRPr/>
            </a:pPr>
            <a:r>
              <a:rPr lang="es-ES_tradnl" sz="37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733" kern="0" dirty="0" err="1">
                <a:solidFill>
                  <a:srgbClr val="000000"/>
                </a:solidFill>
                <a:latin typeface="Times New Roman" panose="02020603050405020304" pitchFamily="18" charset="0"/>
                <a:ea typeface="Times New Roman" panose="02020603050405020304" pitchFamily="18" charset="0"/>
                <a:cs typeface="Arial"/>
                <a:sym typeface="Arial"/>
              </a:rPr>
              <a:t>Biển</a:t>
            </a:r>
            <a:r>
              <a:rPr lang="es-ES_tradnl" sz="37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733" kern="0" dirty="0" err="1">
                <a:solidFill>
                  <a:srgbClr val="000000"/>
                </a:solidFill>
                <a:latin typeface="Times New Roman" panose="02020603050405020304" pitchFamily="18" charset="0"/>
                <a:ea typeface="Times New Roman" panose="02020603050405020304" pitchFamily="18" charset="0"/>
                <a:cs typeface="Arial"/>
                <a:sym typeface="Arial"/>
              </a:rPr>
              <a:t>có</a:t>
            </a:r>
            <a:r>
              <a:rPr lang="es-ES_tradnl" sz="3733" kern="0" dirty="0">
                <a:solidFill>
                  <a:srgbClr val="000000"/>
                </a:solidFill>
                <a:latin typeface="Times New Roman" panose="02020603050405020304" pitchFamily="18" charset="0"/>
                <a:ea typeface="Times New Roman" panose="02020603050405020304" pitchFamily="18" charset="0"/>
                <a:cs typeface="Arial"/>
                <a:sym typeface="Arial"/>
              </a:rPr>
              <a:t> 4 </a:t>
            </a:r>
            <a:r>
              <a:rPr lang="es-ES_tradnl" sz="3733" kern="0" dirty="0" err="1">
                <a:solidFill>
                  <a:srgbClr val="000000"/>
                </a:solidFill>
                <a:latin typeface="Times New Roman" panose="02020603050405020304" pitchFamily="18" charset="0"/>
                <a:ea typeface="Times New Roman" panose="02020603050405020304" pitchFamily="18" charset="0"/>
                <a:cs typeface="Arial"/>
                <a:sym typeface="Arial"/>
              </a:rPr>
              <a:t>yếu</a:t>
            </a:r>
            <a:r>
              <a:rPr lang="es-ES_tradnl" sz="37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733" kern="0" dirty="0" err="1">
                <a:solidFill>
                  <a:srgbClr val="000000"/>
                </a:solidFill>
                <a:latin typeface="Times New Roman" panose="02020603050405020304" pitchFamily="18" charset="0"/>
                <a:ea typeface="Times New Roman" panose="02020603050405020304" pitchFamily="18" charset="0"/>
                <a:cs typeface="Arial"/>
                <a:sym typeface="Arial"/>
              </a:rPr>
              <a:t>tố</a:t>
            </a:r>
            <a:r>
              <a:rPr lang="es-ES_tradnl" sz="37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733" kern="0" dirty="0" err="1">
                <a:solidFill>
                  <a:srgbClr val="000000"/>
                </a:solidFill>
                <a:latin typeface="Times New Roman" panose="02020603050405020304" pitchFamily="18" charset="0"/>
                <a:ea typeface="Times New Roman" panose="02020603050405020304" pitchFamily="18" charset="0"/>
                <a:cs typeface="Arial"/>
                <a:sym typeface="Arial"/>
              </a:rPr>
              <a:t>thông</a:t>
            </a:r>
            <a:r>
              <a:rPr lang="es-ES_tradnl" sz="37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733" kern="0" dirty="0" err="1">
                <a:solidFill>
                  <a:srgbClr val="000000"/>
                </a:solidFill>
                <a:latin typeface="Times New Roman" panose="02020603050405020304" pitchFamily="18" charset="0"/>
                <a:ea typeface="Times New Roman" panose="02020603050405020304" pitchFamily="18" charset="0"/>
                <a:cs typeface="Arial"/>
                <a:sym typeface="Arial"/>
              </a:rPr>
              <a:t>báo</a:t>
            </a:r>
            <a:r>
              <a:rPr lang="es-ES_tradnl" sz="3733" kern="0" dirty="0">
                <a:solidFill>
                  <a:srgbClr val="000000"/>
                </a:solidFill>
                <a:latin typeface="Times New Roman" panose="02020603050405020304" pitchFamily="18" charset="0"/>
                <a:ea typeface="Times New Roman" panose="02020603050405020304" pitchFamily="18" charset="0"/>
                <a:cs typeface="Arial"/>
                <a:sym typeface="Arial"/>
              </a:rPr>
              <a:t> 4 nội </a:t>
            </a:r>
            <a:r>
              <a:rPr lang="es-ES_tradnl" sz="3733" kern="0" dirty="0" err="1">
                <a:solidFill>
                  <a:srgbClr val="000000"/>
                </a:solidFill>
                <a:latin typeface="Times New Roman" panose="02020603050405020304" pitchFamily="18" charset="0"/>
                <a:ea typeface="Times New Roman" panose="02020603050405020304" pitchFamily="18" charset="0"/>
                <a:cs typeface="Arial"/>
                <a:sym typeface="Arial"/>
              </a:rPr>
              <a:t>dung</a:t>
            </a:r>
            <a:r>
              <a:rPr lang="es-ES_tradnl" sz="3733" kern="0" dirty="0">
                <a:solidFill>
                  <a:srgbClr val="000000"/>
                </a:solidFill>
                <a:latin typeface="Times New Roman" panose="02020603050405020304" pitchFamily="18" charset="0"/>
                <a:ea typeface="Times New Roman" panose="02020603050405020304" pitchFamily="18" charset="0"/>
                <a:cs typeface="Arial"/>
                <a:sym typeface="Arial"/>
              </a:rPr>
              <a:t>:</a:t>
            </a:r>
            <a:endParaRPr lang="en-US" sz="3733" kern="0" dirty="0">
              <a:solidFill>
                <a:srgbClr val="000000"/>
              </a:solidFill>
              <a:latin typeface="Calibri" panose="020F0502020204030204" pitchFamily="34" charset="0"/>
              <a:ea typeface="Calibri" panose="020F0502020204030204" pitchFamily="34" charset="0"/>
              <a:cs typeface="Arial"/>
              <a:sym typeface="Arial"/>
            </a:endParaRPr>
          </a:p>
          <a:p>
            <a:pPr algn="just" defTabSz="1219170">
              <a:spcAft>
                <a:spcPts val="1067"/>
              </a:spcAft>
              <a:buClr>
                <a:srgbClr val="000000"/>
              </a:buClr>
              <a:defRPr/>
            </a:pPr>
            <a:r>
              <a:rPr lang="es-ES_tradnl" sz="3733" kern="0" dirty="0">
                <a:solidFill>
                  <a:srgbClr val="000000"/>
                </a:solidFill>
                <a:latin typeface="Times New Roman" panose="02020603050405020304" pitchFamily="18" charset="0"/>
                <a:ea typeface="Times New Roman" panose="02020603050405020304" pitchFamily="18" charset="0"/>
                <a:cs typeface="Arial"/>
                <a:sym typeface="Arial"/>
              </a:rPr>
              <a:t>+ ở </a:t>
            </a:r>
            <a:r>
              <a:rPr lang="es-ES_tradnl" sz="3733" kern="0" dirty="0" err="1">
                <a:solidFill>
                  <a:srgbClr val="000000"/>
                </a:solidFill>
                <a:latin typeface="Times New Roman" panose="02020603050405020304" pitchFamily="18" charset="0"/>
                <a:ea typeface="Times New Roman" panose="02020603050405020304" pitchFamily="18" charset="0"/>
                <a:cs typeface="Arial"/>
                <a:sym typeface="Arial"/>
              </a:rPr>
              <a:t>đây</a:t>
            </a:r>
            <a:r>
              <a:rPr lang="es-ES_tradnl" sz="37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733" kern="0" dirty="0" err="1">
                <a:solidFill>
                  <a:srgbClr val="000000"/>
                </a:solidFill>
                <a:latin typeface="Times New Roman" panose="02020603050405020304" pitchFamily="18" charset="0"/>
                <a:ea typeface="Times New Roman" panose="02020603050405020304" pitchFamily="18" charset="0"/>
                <a:cs typeface="Arial"/>
                <a:sym typeface="Arial"/>
              </a:rPr>
              <a:t>thông</a:t>
            </a:r>
            <a:r>
              <a:rPr lang="es-ES_tradnl" sz="37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733" kern="0" dirty="0" err="1">
                <a:solidFill>
                  <a:srgbClr val="000000"/>
                </a:solidFill>
                <a:latin typeface="Times New Roman" panose="02020603050405020304" pitchFamily="18" charset="0"/>
                <a:ea typeface="Times New Roman" panose="02020603050405020304" pitchFamily="18" charset="0"/>
                <a:cs typeface="Arial"/>
                <a:sym typeface="Arial"/>
              </a:rPr>
              <a:t>báo</a:t>
            </a:r>
            <a:r>
              <a:rPr lang="es-ES_tradnl" sz="37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733" kern="0" dirty="0" err="1">
                <a:solidFill>
                  <a:srgbClr val="000000"/>
                </a:solidFill>
                <a:latin typeface="Times New Roman" panose="02020603050405020304" pitchFamily="18" charset="0"/>
                <a:ea typeface="Times New Roman" panose="02020603050405020304" pitchFamily="18" charset="0"/>
                <a:cs typeface="Arial"/>
                <a:sym typeface="Arial"/>
              </a:rPr>
              <a:t>địa</a:t>
            </a:r>
            <a:r>
              <a:rPr lang="es-ES_tradnl" sz="37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733" kern="0" dirty="0" err="1">
                <a:solidFill>
                  <a:srgbClr val="000000"/>
                </a:solidFill>
                <a:latin typeface="Times New Roman" panose="02020603050405020304" pitchFamily="18" charset="0"/>
                <a:ea typeface="Times New Roman" panose="02020603050405020304" pitchFamily="18" charset="0"/>
                <a:cs typeface="Arial"/>
                <a:sym typeface="Arial"/>
              </a:rPr>
              <a:t>điểm</a:t>
            </a:r>
            <a:r>
              <a:rPr lang="es-ES_tradnl" sz="37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733" kern="0" dirty="0" err="1">
                <a:solidFill>
                  <a:srgbClr val="000000"/>
                </a:solidFill>
                <a:latin typeface="Times New Roman" panose="02020603050405020304" pitchFamily="18" charset="0"/>
                <a:ea typeface="Times New Roman" panose="02020603050405020304" pitchFamily="18" charset="0"/>
                <a:cs typeface="Arial"/>
                <a:sym typeface="Arial"/>
              </a:rPr>
              <a:t>cửa</a:t>
            </a:r>
            <a:r>
              <a:rPr lang="es-ES_tradnl" sz="37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733" kern="0" dirty="0" err="1">
                <a:solidFill>
                  <a:srgbClr val="000000"/>
                </a:solidFill>
                <a:latin typeface="Times New Roman" panose="02020603050405020304" pitchFamily="18" charset="0"/>
                <a:ea typeface="Times New Roman" panose="02020603050405020304" pitchFamily="18" charset="0"/>
                <a:cs typeface="Arial"/>
                <a:sym typeface="Arial"/>
              </a:rPr>
              <a:t>hàng</a:t>
            </a:r>
            <a:r>
              <a:rPr lang="es-ES_tradnl" sz="3733" kern="0" dirty="0">
                <a:solidFill>
                  <a:srgbClr val="000000"/>
                </a:solidFill>
                <a:latin typeface="Times New Roman" panose="02020603050405020304" pitchFamily="18" charset="0"/>
                <a:ea typeface="Times New Roman" panose="02020603050405020304" pitchFamily="18" charset="0"/>
                <a:cs typeface="Arial"/>
                <a:sym typeface="Arial"/>
              </a:rPr>
              <a:t>.</a:t>
            </a:r>
            <a:endParaRPr lang="en-US" sz="3733" kern="0" dirty="0">
              <a:solidFill>
                <a:srgbClr val="000000"/>
              </a:solidFill>
              <a:latin typeface="Calibri" panose="020F0502020204030204" pitchFamily="34" charset="0"/>
              <a:ea typeface="Calibri" panose="020F0502020204030204" pitchFamily="34" charset="0"/>
              <a:cs typeface="Arial"/>
              <a:sym typeface="Arial"/>
            </a:endParaRPr>
          </a:p>
          <a:p>
            <a:pPr algn="just" defTabSz="1219170">
              <a:spcAft>
                <a:spcPts val="1067"/>
              </a:spcAft>
              <a:buClr>
                <a:srgbClr val="000000"/>
              </a:buClr>
              <a:defRPr/>
            </a:pPr>
            <a:r>
              <a:rPr lang="es-ES_tradnl" sz="37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733" kern="0" dirty="0" err="1">
                <a:solidFill>
                  <a:srgbClr val="000000"/>
                </a:solidFill>
                <a:latin typeface="Times New Roman" panose="02020603050405020304" pitchFamily="18" charset="0"/>
                <a:ea typeface="Times New Roman" panose="02020603050405020304" pitchFamily="18" charset="0"/>
                <a:cs typeface="Arial"/>
                <a:sym typeface="Arial"/>
              </a:rPr>
              <a:t>có</a:t>
            </a:r>
            <a:r>
              <a:rPr lang="es-ES_tradnl" sz="37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733" kern="0" dirty="0" err="1">
                <a:solidFill>
                  <a:srgbClr val="000000"/>
                </a:solidFill>
                <a:latin typeface="Times New Roman" panose="02020603050405020304" pitchFamily="18" charset="0"/>
                <a:ea typeface="Times New Roman" panose="02020603050405020304" pitchFamily="18" charset="0"/>
                <a:cs typeface="Arial"/>
                <a:sym typeface="Arial"/>
              </a:rPr>
              <a:t>bán</a:t>
            </a:r>
            <a:r>
              <a:rPr lang="es-ES_tradnl" sz="37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733" kern="0" dirty="0" err="1">
                <a:solidFill>
                  <a:srgbClr val="000000"/>
                </a:solidFill>
                <a:latin typeface="Times New Roman" panose="02020603050405020304" pitchFamily="18" charset="0"/>
                <a:ea typeface="Times New Roman" panose="02020603050405020304" pitchFamily="18" charset="0"/>
                <a:cs typeface="Arial"/>
                <a:sym typeface="Arial"/>
              </a:rPr>
              <a:t>thông</a:t>
            </a:r>
            <a:r>
              <a:rPr lang="es-ES_tradnl" sz="37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733" kern="0" dirty="0" err="1">
                <a:solidFill>
                  <a:srgbClr val="000000"/>
                </a:solidFill>
                <a:latin typeface="Times New Roman" panose="02020603050405020304" pitchFamily="18" charset="0"/>
                <a:ea typeface="Times New Roman" panose="02020603050405020304" pitchFamily="18" charset="0"/>
                <a:cs typeface="Arial"/>
                <a:sym typeface="Arial"/>
              </a:rPr>
              <a:t>báo</a:t>
            </a:r>
            <a:r>
              <a:rPr lang="es-ES_tradnl" sz="37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733" kern="0" dirty="0" err="1">
                <a:solidFill>
                  <a:srgbClr val="000000"/>
                </a:solidFill>
                <a:latin typeface="Times New Roman" panose="02020603050405020304" pitchFamily="18" charset="0"/>
                <a:ea typeface="Times New Roman" panose="02020603050405020304" pitchFamily="18" charset="0"/>
                <a:cs typeface="Arial"/>
                <a:sym typeface="Arial"/>
              </a:rPr>
              <a:t>hoạt</a:t>
            </a:r>
            <a:r>
              <a:rPr lang="es-ES_tradnl" sz="37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733" kern="0" dirty="0" err="1">
                <a:solidFill>
                  <a:srgbClr val="000000"/>
                </a:solidFill>
                <a:latin typeface="Times New Roman" panose="02020603050405020304" pitchFamily="18" charset="0"/>
                <a:ea typeface="Times New Roman" panose="02020603050405020304" pitchFamily="18" charset="0"/>
                <a:cs typeface="Arial"/>
                <a:sym typeface="Arial"/>
              </a:rPr>
              <a:t>động</a:t>
            </a:r>
            <a:r>
              <a:rPr lang="es-ES_tradnl" sz="3733" kern="0" dirty="0">
                <a:solidFill>
                  <a:srgbClr val="000000"/>
                </a:solidFill>
                <a:latin typeface="Times New Roman" panose="02020603050405020304" pitchFamily="18" charset="0"/>
                <a:ea typeface="Times New Roman" panose="02020603050405020304" pitchFamily="18" charset="0"/>
                <a:cs typeface="Arial"/>
                <a:sym typeface="Arial"/>
              </a:rPr>
              <a:t>.</a:t>
            </a:r>
            <a:endParaRPr lang="en-US" sz="3733" kern="0" dirty="0">
              <a:solidFill>
                <a:srgbClr val="000000"/>
              </a:solidFill>
              <a:latin typeface="Calibri" panose="020F0502020204030204" pitchFamily="34" charset="0"/>
              <a:ea typeface="Calibri" panose="020F0502020204030204" pitchFamily="34" charset="0"/>
              <a:cs typeface="Arial"/>
              <a:sym typeface="Arial"/>
            </a:endParaRPr>
          </a:p>
          <a:p>
            <a:pPr algn="just" defTabSz="1219170">
              <a:spcAft>
                <a:spcPts val="1067"/>
              </a:spcAft>
              <a:buClr>
                <a:srgbClr val="000000"/>
              </a:buClr>
              <a:defRPr/>
            </a:pPr>
            <a:r>
              <a:rPr lang="es-ES_tradnl" sz="37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733" kern="0" dirty="0" err="1">
                <a:solidFill>
                  <a:srgbClr val="000000"/>
                </a:solidFill>
                <a:latin typeface="Times New Roman" panose="02020603050405020304" pitchFamily="18" charset="0"/>
                <a:ea typeface="Times New Roman" panose="02020603050405020304" pitchFamily="18" charset="0"/>
                <a:cs typeface="Arial"/>
                <a:sym typeface="Arial"/>
              </a:rPr>
              <a:t>cá</a:t>
            </a:r>
            <a:r>
              <a:rPr lang="es-ES_tradnl" sz="37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733" kern="0" dirty="0" err="1">
                <a:solidFill>
                  <a:srgbClr val="000000"/>
                </a:solidFill>
                <a:latin typeface="Times New Roman" panose="02020603050405020304" pitchFamily="18" charset="0"/>
                <a:ea typeface="Times New Roman" panose="02020603050405020304" pitchFamily="18" charset="0"/>
                <a:cs typeface="Arial"/>
                <a:sym typeface="Arial"/>
              </a:rPr>
              <a:t>thông</a:t>
            </a:r>
            <a:r>
              <a:rPr lang="es-ES_tradnl" sz="37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733" kern="0" dirty="0" err="1">
                <a:solidFill>
                  <a:srgbClr val="000000"/>
                </a:solidFill>
                <a:latin typeface="Times New Roman" panose="02020603050405020304" pitchFamily="18" charset="0"/>
                <a:ea typeface="Times New Roman" panose="02020603050405020304" pitchFamily="18" charset="0"/>
                <a:cs typeface="Arial"/>
                <a:sym typeface="Arial"/>
              </a:rPr>
              <a:t>báo</a:t>
            </a:r>
            <a:r>
              <a:rPr lang="es-ES_tradnl" sz="37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733" kern="0" dirty="0" err="1">
                <a:solidFill>
                  <a:srgbClr val="000000"/>
                </a:solidFill>
                <a:latin typeface="Times New Roman" panose="02020603050405020304" pitchFamily="18" charset="0"/>
                <a:ea typeface="Times New Roman" panose="02020603050405020304" pitchFamily="18" charset="0"/>
                <a:cs typeface="Arial"/>
                <a:sym typeface="Arial"/>
              </a:rPr>
              <a:t>mặt</a:t>
            </a:r>
            <a:r>
              <a:rPr lang="es-ES_tradnl" sz="37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733" kern="0" dirty="0" err="1">
                <a:solidFill>
                  <a:srgbClr val="000000"/>
                </a:solidFill>
                <a:latin typeface="Times New Roman" panose="02020603050405020304" pitchFamily="18" charset="0"/>
                <a:ea typeface="Times New Roman" panose="02020603050405020304" pitchFamily="18" charset="0"/>
                <a:cs typeface="Arial"/>
                <a:sym typeface="Arial"/>
              </a:rPr>
              <a:t>hàng</a:t>
            </a:r>
            <a:r>
              <a:rPr lang="es-ES_tradnl" sz="37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733" kern="0" dirty="0" err="1">
                <a:solidFill>
                  <a:srgbClr val="000000"/>
                </a:solidFill>
                <a:latin typeface="Times New Roman" panose="02020603050405020304" pitchFamily="18" charset="0"/>
                <a:ea typeface="Times New Roman" panose="02020603050405020304" pitchFamily="18" charset="0"/>
                <a:cs typeface="Arial"/>
                <a:sym typeface="Arial"/>
              </a:rPr>
              <a:t>bán</a:t>
            </a:r>
            <a:r>
              <a:rPr lang="es-ES_tradnl" sz="3733" kern="0" dirty="0">
                <a:solidFill>
                  <a:srgbClr val="000000"/>
                </a:solidFill>
                <a:latin typeface="Times New Roman" panose="02020603050405020304" pitchFamily="18" charset="0"/>
                <a:ea typeface="Times New Roman" panose="02020603050405020304" pitchFamily="18" charset="0"/>
                <a:cs typeface="Arial"/>
                <a:sym typeface="Arial"/>
              </a:rPr>
              <a:t>.</a:t>
            </a:r>
            <a:endParaRPr lang="en-US" sz="3733" kern="0" dirty="0">
              <a:solidFill>
                <a:srgbClr val="000000"/>
              </a:solidFill>
              <a:latin typeface="Calibri" panose="020F0502020204030204" pitchFamily="34" charset="0"/>
              <a:ea typeface="Calibri" panose="020F0502020204030204" pitchFamily="34" charset="0"/>
              <a:cs typeface="Arial"/>
              <a:sym typeface="Arial"/>
            </a:endParaRPr>
          </a:p>
          <a:p>
            <a:pPr algn="just" defTabSz="1219170">
              <a:spcAft>
                <a:spcPts val="1067"/>
              </a:spcAft>
              <a:buClr>
                <a:srgbClr val="000000"/>
              </a:buClr>
              <a:defRPr/>
            </a:pPr>
            <a:r>
              <a:rPr lang="es-ES_tradnl" sz="37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733" kern="0" dirty="0" err="1">
                <a:solidFill>
                  <a:srgbClr val="000000"/>
                </a:solidFill>
                <a:latin typeface="Times New Roman" panose="02020603050405020304" pitchFamily="18" charset="0"/>
                <a:ea typeface="Times New Roman" panose="02020603050405020304" pitchFamily="18" charset="0"/>
                <a:cs typeface="Arial"/>
                <a:sym typeface="Arial"/>
              </a:rPr>
              <a:t>tươi</a:t>
            </a:r>
            <a:r>
              <a:rPr lang="es-ES_tradnl" sz="37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733" kern="0" dirty="0" err="1">
                <a:solidFill>
                  <a:srgbClr val="000000"/>
                </a:solidFill>
                <a:latin typeface="Times New Roman" panose="02020603050405020304" pitchFamily="18" charset="0"/>
                <a:ea typeface="Times New Roman" panose="02020603050405020304" pitchFamily="18" charset="0"/>
                <a:cs typeface="Arial"/>
                <a:sym typeface="Arial"/>
              </a:rPr>
              <a:t>thông</a:t>
            </a:r>
            <a:r>
              <a:rPr lang="es-ES_tradnl" sz="37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733" kern="0" dirty="0" err="1">
                <a:solidFill>
                  <a:srgbClr val="000000"/>
                </a:solidFill>
                <a:latin typeface="Times New Roman" panose="02020603050405020304" pitchFamily="18" charset="0"/>
                <a:ea typeface="Times New Roman" panose="02020603050405020304" pitchFamily="18" charset="0"/>
                <a:cs typeface="Arial"/>
                <a:sym typeface="Arial"/>
              </a:rPr>
              <a:t>báo</a:t>
            </a:r>
            <a:r>
              <a:rPr lang="es-ES_tradnl" sz="37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733" kern="0" dirty="0" err="1">
                <a:solidFill>
                  <a:srgbClr val="000000"/>
                </a:solidFill>
                <a:latin typeface="Times New Roman" panose="02020603050405020304" pitchFamily="18" charset="0"/>
                <a:ea typeface="Times New Roman" panose="02020603050405020304" pitchFamily="18" charset="0"/>
                <a:cs typeface="Arial"/>
                <a:sym typeface="Arial"/>
              </a:rPr>
              <a:t>chất</a:t>
            </a:r>
            <a:r>
              <a:rPr lang="es-ES_tradnl" sz="37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733" kern="0" dirty="0" err="1">
                <a:solidFill>
                  <a:srgbClr val="000000"/>
                </a:solidFill>
                <a:latin typeface="Times New Roman" panose="02020603050405020304" pitchFamily="18" charset="0"/>
                <a:ea typeface="Times New Roman" panose="02020603050405020304" pitchFamily="18" charset="0"/>
                <a:cs typeface="Arial"/>
                <a:sym typeface="Arial"/>
              </a:rPr>
              <a:t>lượng</a:t>
            </a:r>
            <a:r>
              <a:rPr lang="es-ES_tradnl" sz="37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733" kern="0" dirty="0" err="1">
                <a:solidFill>
                  <a:srgbClr val="000000"/>
                </a:solidFill>
                <a:latin typeface="Times New Roman" panose="02020603050405020304" pitchFamily="18" charset="0"/>
                <a:ea typeface="Times New Roman" panose="02020603050405020304" pitchFamily="18" charset="0"/>
                <a:cs typeface="Arial"/>
                <a:sym typeface="Arial"/>
              </a:rPr>
              <a:t>hàng</a:t>
            </a:r>
            <a:r>
              <a:rPr lang="es-ES_tradnl" sz="3733" kern="0" dirty="0">
                <a:solidFill>
                  <a:srgbClr val="000000"/>
                </a:solidFill>
                <a:latin typeface="Times New Roman" panose="02020603050405020304" pitchFamily="18" charset="0"/>
                <a:ea typeface="Times New Roman" panose="02020603050405020304" pitchFamily="18" charset="0"/>
                <a:cs typeface="Arial"/>
                <a:sym typeface="Arial"/>
              </a:rPr>
              <a:t>.</a:t>
            </a:r>
            <a:endParaRPr lang="en-US" sz="3733" kern="0" dirty="0">
              <a:solidFill>
                <a:srgbClr val="000000"/>
              </a:solidFill>
              <a:latin typeface="Calibri" panose="020F0502020204030204" pitchFamily="34" charset="0"/>
              <a:ea typeface="Calibri" panose="020F0502020204030204" pitchFamily="34" charset="0"/>
              <a:cs typeface="Arial"/>
              <a:sym typeface="Arial"/>
            </a:endParaRPr>
          </a:p>
        </p:txBody>
      </p:sp>
      <p:sp>
        <p:nvSpPr>
          <p:cNvPr id="7" name="TextBox 6">
            <a:extLst>
              <a:ext uri="{FF2B5EF4-FFF2-40B4-BE49-F238E27FC236}">
                <a16:creationId xmlns:a16="http://schemas.microsoft.com/office/drawing/2014/main" id="{C1EF3777-68C7-A2F4-8555-B84EB8508B66}"/>
              </a:ext>
            </a:extLst>
          </p:cNvPr>
          <p:cNvSpPr txBox="1"/>
          <p:nvPr/>
        </p:nvSpPr>
        <p:spPr>
          <a:xfrm>
            <a:off x="42531" y="5410889"/>
            <a:ext cx="12106939" cy="1405641"/>
          </a:xfrm>
          <a:prstGeom prst="rect">
            <a:avLst/>
          </a:prstGeom>
          <a:noFill/>
        </p:spPr>
        <p:txBody>
          <a:bodyPr wrap="square">
            <a:spAutoFit/>
          </a:bodyPr>
          <a:lstStyle/>
          <a:p>
            <a:pPr algn="just" defTabSz="1219170">
              <a:spcAft>
                <a:spcPts val="1067"/>
              </a:spcAft>
              <a:buClr>
                <a:srgbClr val="000000"/>
              </a:buClr>
              <a:defRPr/>
            </a:pPr>
            <a:r>
              <a:rPr lang="es-ES_tradnl" sz="4267" i="1" kern="0" dirty="0">
                <a:solidFill>
                  <a:srgbClr val="FF0000"/>
                </a:solidFill>
                <a:latin typeface="Times New Roman" panose="02020603050405020304" pitchFamily="18" charset="0"/>
                <a:ea typeface="Wingdings" panose="05000000000000000000" pitchFamily="2" charset="2"/>
                <a:cs typeface="Arial"/>
                <a:sym typeface="Arial"/>
              </a:rPr>
              <a:t>→ </a:t>
            </a:r>
            <a:r>
              <a:rPr lang="es-ES_tradnl" sz="4267" i="1" kern="0" dirty="0" err="1">
                <a:solidFill>
                  <a:srgbClr val="FF0000"/>
                </a:solidFill>
                <a:latin typeface="Times New Roman" panose="02020603050405020304" pitchFamily="18" charset="0"/>
                <a:ea typeface="Times New Roman" panose="02020603050405020304" pitchFamily="18" charset="0"/>
                <a:cs typeface="Arial"/>
                <a:sym typeface="Arial"/>
              </a:rPr>
              <a:t>Biển</a:t>
            </a:r>
            <a:r>
              <a:rPr lang="es-ES_tradnl" sz="4267"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4267" i="1" kern="0" dirty="0" err="1">
                <a:solidFill>
                  <a:srgbClr val="FF0000"/>
                </a:solidFill>
                <a:latin typeface="Times New Roman" panose="02020603050405020304" pitchFamily="18" charset="0"/>
                <a:ea typeface="Times New Roman" panose="02020603050405020304" pitchFamily="18" charset="0"/>
                <a:cs typeface="Arial"/>
                <a:sym typeface="Arial"/>
              </a:rPr>
              <a:t>ghi</a:t>
            </a:r>
            <a:r>
              <a:rPr lang="es-ES_tradnl" sz="4267"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4267" i="1" kern="0" dirty="0" err="1">
                <a:solidFill>
                  <a:srgbClr val="FF0000"/>
                </a:solidFill>
                <a:latin typeface="Times New Roman" panose="02020603050405020304" pitchFamily="18" charset="0"/>
                <a:ea typeface="Times New Roman" panose="02020603050405020304" pitchFamily="18" charset="0"/>
                <a:cs typeface="Arial"/>
                <a:sym typeface="Arial"/>
              </a:rPr>
              <a:t>hợp</a:t>
            </a:r>
            <a:r>
              <a:rPr lang="es-ES_tradnl" sz="4267"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4267" i="1" kern="0" dirty="0" err="1">
                <a:solidFill>
                  <a:srgbClr val="FF0000"/>
                </a:solidFill>
                <a:latin typeface="Times New Roman" panose="02020603050405020304" pitchFamily="18" charset="0"/>
                <a:ea typeface="Times New Roman" panose="02020603050405020304" pitchFamily="18" charset="0"/>
                <a:cs typeface="Arial"/>
                <a:sym typeface="Arial"/>
              </a:rPr>
              <a:t>lí</a:t>
            </a:r>
            <a:r>
              <a:rPr lang="es-ES_tradnl" sz="4267"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4267" i="1" kern="0" dirty="0" err="1">
                <a:solidFill>
                  <a:srgbClr val="FF0000"/>
                </a:solidFill>
                <a:latin typeface="Times New Roman" panose="02020603050405020304" pitchFamily="18" charset="0"/>
                <a:ea typeface="Times New Roman" panose="02020603050405020304" pitchFamily="18" charset="0"/>
                <a:cs typeface="Arial"/>
                <a:sym typeface="Arial"/>
              </a:rPr>
              <a:t>các</a:t>
            </a:r>
            <a:r>
              <a:rPr lang="es-ES_tradnl" sz="4267"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4267" i="1" kern="0" dirty="0" err="1">
                <a:solidFill>
                  <a:srgbClr val="FF0000"/>
                </a:solidFill>
                <a:latin typeface="Times New Roman" panose="02020603050405020304" pitchFamily="18" charset="0"/>
                <a:ea typeface="Times New Roman" panose="02020603050405020304" pitchFamily="18" charset="0"/>
                <a:cs typeface="Arial"/>
                <a:sym typeface="Arial"/>
              </a:rPr>
              <a:t>thông</a:t>
            </a:r>
            <a:r>
              <a:rPr lang="es-ES_tradnl" sz="4267"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4267" i="1" kern="0" dirty="0" err="1">
                <a:solidFill>
                  <a:srgbClr val="FF0000"/>
                </a:solidFill>
                <a:latin typeface="Times New Roman" panose="02020603050405020304" pitchFamily="18" charset="0"/>
                <a:ea typeface="Times New Roman" panose="02020603050405020304" pitchFamily="18" charset="0"/>
                <a:cs typeface="Arial"/>
                <a:sym typeface="Arial"/>
              </a:rPr>
              <a:t>tin</a:t>
            </a:r>
            <a:r>
              <a:rPr lang="es-ES_tradnl" sz="4267"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4267" i="1" kern="0" dirty="0" err="1">
                <a:solidFill>
                  <a:srgbClr val="FF0000"/>
                </a:solidFill>
                <a:latin typeface="Times New Roman" panose="02020603050405020304" pitchFamily="18" charset="0"/>
                <a:ea typeface="Times New Roman" panose="02020603050405020304" pitchFamily="18" charset="0"/>
                <a:cs typeface="Arial"/>
                <a:sym typeface="Arial"/>
              </a:rPr>
              <a:t>đầy</a:t>
            </a:r>
            <a:r>
              <a:rPr lang="es-ES_tradnl" sz="4267"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4267" i="1" kern="0" dirty="0" err="1">
                <a:solidFill>
                  <a:srgbClr val="FF0000"/>
                </a:solidFill>
                <a:latin typeface="Times New Roman" panose="02020603050405020304" pitchFamily="18" charset="0"/>
                <a:ea typeface="Times New Roman" panose="02020603050405020304" pitchFamily="18" charset="0"/>
                <a:cs typeface="Arial"/>
                <a:sym typeface="Arial"/>
              </a:rPr>
              <a:t>đủ</a:t>
            </a:r>
            <a:r>
              <a:rPr lang="es-ES_tradnl" sz="4267"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4267" i="1" kern="0" dirty="0" err="1">
                <a:solidFill>
                  <a:srgbClr val="FF0000"/>
                </a:solidFill>
                <a:latin typeface="Times New Roman" panose="02020603050405020304" pitchFamily="18" charset="0"/>
                <a:ea typeface="Times New Roman" panose="02020603050405020304" pitchFamily="18" charset="0"/>
                <a:cs typeface="Arial"/>
                <a:sym typeface="Arial"/>
              </a:rPr>
              <a:t>chính</a:t>
            </a:r>
            <a:r>
              <a:rPr lang="es-ES_tradnl" sz="4267"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4267" i="1" kern="0" dirty="0" err="1">
                <a:solidFill>
                  <a:srgbClr val="FF0000"/>
                </a:solidFill>
                <a:latin typeface="Times New Roman" panose="02020603050405020304" pitchFamily="18" charset="0"/>
                <a:ea typeface="Times New Roman" panose="02020603050405020304" pitchFamily="18" charset="0"/>
                <a:cs typeface="Arial"/>
                <a:sym typeface="Arial"/>
              </a:rPr>
              <a:t>xác</a:t>
            </a:r>
            <a:r>
              <a:rPr lang="es-ES_tradnl" sz="4267"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4267" i="1" kern="0" dirty="0" err="1">
                <a:solidFill>
                  <a:srgbClr val="FF0000"/>
                </a:solidFill>
                <a:latin typeface="Times New Roman" panose="02020603050405020304" pitchFamily="18" charset="0"/>
                <a:ea typeface="Times New Roman" panose="02020603050405020304" pitchFamily="18" charset="0"/>
                <a:cs typeface="Arial"/>
                <a:sym typeface="Arial"/>
              </a:rPr>
              <a:t>không</a:t>
            </a:r>
            <a:r>
              <a:rPr lang="es-ES_tradnl" sz="4267"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4267" i="1" kern="0" dirty="0" err="1">
                <a:solidFill>
                  <a:srgbClr val="FF0000"/>
                </a:solidFill>
                <a:latin typeface="Times New Roman" panose="02020603050405020304" pitchFamily="18" charset="0"/>
                <a:ea typeface="Times New Roman" panose="02020603050405020304" pitchFamily="18" charset="0"/>
                <a:cs typeface="Arial"/>
                <a:sym typeface="Arial"/>
              </a:rPr>
              <a:t>cần</a:t>
            </a:r>
            <a:r>
              <a:rPr lang="es-ES_tradnl" sz="4267"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4267" i="1" kern="0" dirty="0" err="1">
                <a:solidFill>
                  <a:srgbClr val="FF0000"/>
                </a:solidFill>
                <a:latin typeface="Times New Roman" panose="02020603050405020304" pitchFamily="18" charset="0"/>
                <a:ea typeface="Times New Roman" panose="02020603050405020304" pitchFamily="18" charset="0"/>
                <a:cs typeface="Arial"/>
                <a:sym typeface="Arial"/>
              </a:rPr>
              <a:t>thêm</a:t>
            </a:r>
            <a:r>
              <a:rPr lang="es-ES_tradnl" sz="4267"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4267" i="1" kern="0" dirty="0" err="1">
                <a:solidFill>
                  <a:srgbClr val="FF0000"/>
                </a:solidFill>
                <a:latin typeface="Times New Roman" panose="02020603050405020304" pitchFamily="18" charset="0"/>
                <a:ea typeface="Times New Roman" panose="02020603050405020304" pitchFamily="18" charset="0"/>
                <a:cs typeface="Arial"/>
                <a:sym typeface="Arial"/>
              </a:rPr>
              <a:t>bớt</a:t>
            </a:r>
            <a:r>
              <a:rPr lang="es-ES_tradnl" sz="4267"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4267" i="1" kern="0" dirty="0" err="1">
                <a:solidFill>
                  <a:srgbClr val="FF0000"/>
                </a:solidFill>
                <a:latin typeface="Times New Roman" panose="02020603050405020304" pitchFamily="18" charset="0"/>
                <a:ea typeface="Times New Roman" panose="02020603050405020304" pitchFamily="18" charset="0"/>
                <a:cs typeface="Arial"/>
                <a:sym typeface="Arial"/>
              </a:rPr>
              <a:t>chữ</a:t>
            </a:r>
            <a:r>
              <a:rPr lang="es-ES_tradnl" sz="4267"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4267" i="1" kern="0" dirty="0" err="1">
                <a:solidFill>
                  <a:srgbClr val="FF0000"/>
                </a:solidFill>
                <a:latin typeface="Times New Roman" panose="02020603050405020304" pitchFamily="18" charset="0"/>
                <a:ea typeface="Times New Roman" panose="02020603050405020304" pitchFamily="18" charset="0"/>
                <a:cs typeface="Arial"/>
                <a:sym typeface="Arial"/>
              </a:rPr>
              <a:t>nào</a:t>
            </a:r>
            <a:r>
              <a:rPr lang="es-ES_tradnl" sz="4267" i="1" kern="0" dirty="0">
                <a:solidFill>
                  <a:srgbClr val="FF0000"/>
                </a:solidFill>
                <a:latin typeface="Times New Roman" panose="02020603050405020304" pitchFamily="18" charset="0"/>
                <a:ea typeface="Times New Roman" panose="02020603050405020304" pitchFamily="18" charset="0"/>
                <a:cs typeface="Arial"/>
                <a:sym typeface="Arial"/>
              </a:rPr>
              <a:t>.</a:t>
            </a:r>
            <a:endParaRPr lang="en-US" sz="4267" i="1" kern="0" dirty="0">
              <a:solidFill>
                <a:srgbClr val="FF0000"/>
              </a:solidFill>
              <a:latin typeface="Calibri" panose="020F0502020204030204" pitchFamily="34" charset="0"/>
              <a:ea typeface="Calibri" panose="020F0502020204030204" pitchFamily="34" charset="0"/>
              <a:cs typeface="Arial"/>
              <a:sym typeface="Arial"/>
            </a:endParaRPr>
          </a:p>
        </p:txBody>
      </p:sp>
    </p:spTree>
    <p:extLst>
      <p:ext uri="{BB962C8B-B14F-4D97-AF65-F5344CB8AC3E}">
        <p14:creationId xmlns:p14="http://schemas.microsoft.com/office/powerpoint/2010/main" val="3311392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F492FB-7C3A-5798-5A22-A5FB4F0B143C}"/>
              </a:ext>
            </a:extLst>
          </p:cNvPr>
          <p:cNvSpPr txBox="1"/>
          <p:nvPr/>
        </p:nvSpPr>
        <p:spPr>
          <a:xfrm>
            <a:off x="2083981" y="296520"/>
            <a:ext cx="9966251" cy="666786"/>
          </a:xfrm>
          <a:prstGeom prst="rect">
            <a:avLst/>
          </a:prstGeom>
          <a:noFill/>
        </p:spPr>
        <p:txBody>
          <a:bodyPr wrap="square">
            <a:spAutoFit/>
          </a:bodyPr>
          <a:lstStyle/>
          <a:p>
            <a:pPr algn="just">
              <a:spcAft>
                <a:spcPts val="1067"/>
              </a:spcAft>
            </a:pPr>
            <a:r>
              <a:rPr lang="es-ES_tradnl" sz="3733" b="1" dirty="0">
                <a:solidFill>
                  <a:srgbClr val="0070C0"/>
                </a:solidFill>
                <a:latin typeface="Times New Roman" panose="02020603050405020304" pitchFamily="18" charset="0"/>
                <a:ea typeface="Times New Roman" panose="02020603050405020304" pitchFamily="18" charset="0"/>
              </a:rPr>
              <a:t>b. </a:t>
            </a:r>
            <a:r>
              <a:rPr lang="es-ES_tradnl" sz="3733" b="1" dirty="0" err="1">
                <a:solidFill>
                  <a:srgbClr val="0070C0"/>
                </a:solidFill>
                <a:latin typeface="Times New Roman" panose="02020603050405020304" pitchFamily="18" charset="0"/>
                <a:ea typeface="Times New Roman" panose="02020603050405020304" pitchFamily="18" charset="0"/>
              </a:rPr>
              <a:t>Những</a:t>
            </a:r>
            <a:r>
              <a:rPr lang="es-ES_tradnl" sz="3733" b="1" dirty="0">
                <a:solidFill>
                  <a:srgbClr val="0070C0"/>
                </a:solidFill>
                <a:latin typeface="Times New Roman" panose="02020603050405020304" pitchFamily="18" charset="0"/>
                <a:ea typeface="Times New Roman" panose="02020603050405020304" pitchFamily="18" charset="0"/>
              </a:rPr>
              <a:t> </a:t>
            </a:r>
            <a:r>
              <a:rPr lang="es-ES_tradnl" sz="3733" b="1" dirty="0" err="1">
                <a:solidFill>
                  <a:srgbClr val="0070C0"/>
                </a:solidFill>
                <a:latin typeface="Times New Roman" panose="02020603050405020304" pitchFamily="18" charset="0"/>
                <a:ea typeface="Times New Roman" panose="02020603050405020304" pitchFamily="18" charset="0"/>
              </a:rPr>
              <a:t>góp</a:t>
            </a:r>
            <a:r>
              <a:rPr lang="es-ES_tradnl" sz="3733" b="1" dirty="0">
                <a:solidFill>
                  <a:srgbClr val="0070C0"/>
                </a:solidFill>
                <a:latin typeface="Times New Roman" panose="02020603050405020304" pitchFamily="18" charset="0"/>
                <a:ea typeface="Times New Roman" panose="02020603050405020304" pitchFamily="18" charset="0"/>
              </a:rPr>
              <a:t> ý </a:t>
            </a:r>
            <a:r>
              <a:rPr lang="es-ES_tradnl" sz="3733" b="1" dirty="0" err="1">
                <a:solidFill>
                  <a:srgbClr val="0070C0"/>
                </a:solidFill>
                <a:latin typeface="Times New Roman" panose="02020603050405020304" pitchFamily="18" charset="0"/>
                <a:ea typeface="Times New Roman" panose="02020603050405020304" pitchFamily="18" charset="0"/>
              </a:rPr>
              <a:t>về</a:t>
            </a:r>
            <a:r>
              <a:rPr lang="es-ES_tradnl" sz="3733" b="1" dirty="0">
                <a:solidFill>
                  <a:srgbClr val="0070C0"/>
                </a:solidFill>
                <a:latin typeface="Times New Roman" panose="02020603050405020304" pitchFamily="18" charset="0"/>
                <a:ea typeface="Times New Roman" panose="02020603050405020304" pitchFamily="18" charset="0"/>
              </a:rPr>
              <a:t> </a:t>
            </a:r>
            <a:r>
              <a:rPr lang="es-ES_tradnl" sz="3733" b="1" dirty="0" err="1">
                <a:solidFill>
                  <a:srgbClr val="0070C0"/>
                </a:solidFill>
                <a:latin typeface="Times New Roman" panose="02020603050405020304" pitchFamily="18" charset="0"/>
                <a:ea typeface="Times New Roman" panose="02020603050405020304" pitchFamily="18" charset="0"/>
              </a:rPr>
              <a:t>cái</a:t>
            </a:r>
            <a:r>
              <a:rPr lang="es-ES_tradnl" sz="3733" b="1" dirty="0">
                <a:solidFill>
                  <a:srgbClr val="0070C0"/>
                </a:solidFill>
                <a:latin typeface="Times New Roman" panose="02020603050405020304" pitchFamily="18" charset="0"/>
                <a:ea typeface="Times New Roman" panose="02020603050405020304" pitchFamily="18" charset="0"/>
              </a:rPr>
              <a:t> </a:t>
            </a:r>
            <a:r>
              <a:rPr lang="es-ES_tradnl" sz="3733" b="1" dirty="0" err="1">
                <a:solidFill>
                  <a:srgbClr val="0070C0"/>
                </a:solidFill>
                <a:latin typeface="Times New Roman" panose="02020603050405020304" pitchFamily="18" charset="0"/>
                <a:ea typeface="Times New Roman" panose="02020603050405020304" pitchFamily="18" charset="0"/>
              </a:rPr>
              <a:t>biển</a:t>
            </a:r>
            <a:endParaRPr lang="en-US" sz="3733" dirty="0">
              <a:solidFill>
                <a:srgbClr val="0070C0"/>
              </a:solidFill>
              <a:latin typeface="Calibri" panose="020F0502020204030204" pitchFamily="34" charset="0"/>
              <a:ea typeface="Calibri" panose="020F0502020204030204" pitchFamily="34" charset="0"/>
            </a:endParaRPr>
          </a:p>
        </p:txBody>
      </p:sp>
      <p:pic>
        <p:nvPicPr>
          <p:cNvPr id="3" name="Picture 2" descr="Truyện cười nhạt">
            <a:extLst>
              <a:ext uri="{FF2B5EF4-FFF2-40B4-BE49-F238E27FC236}">
                <a16:creationId xmlns:a16="http://schemas.microsoft.com/office/drawing/2014/main" id="{B77362EE-8C13-0BF1-A406-C191B71DEA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420" y="930597"/>
            <a:ext cx="3714307" cy="32771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4FDD68A-0EFF-3E5C-EB13-B86D2735F3E5}"/>
              </a:ext>
            </a:extLst>
          </p:cNvPr>
          <p:cNvSpPr txBox="1"/>
          <p:nvPr/>
        </p:nvSpPr>
        <p:spPr>
          <a:xfrm>
            <a:off x="4408968" y="1075236"/>
            <a:ext cx="7783032" cy="3118803"/>
          </a:xfrm>
          <a:prstGeom prst="rect">
            <a:avLst/>
          </a:prstGeom>
          <a:noFill/>
        </p:spPr>
        <p:txBody>
          <a:bodyPr wrap="square">
            <a:spAutoFit/>
          </a:bodyPr>
          <a:lstStyle/>
          <a:p>
            <a:pPr algn="just" defTabSz="1219170">
              <a:spcAft>
                <a:spcPts val="1067"/>
              </a:spcAft>
              <a:buClr>
                <a:srgbClr val="000000"/>
              </a:buClr>
              <a:defRPr/>
            </a:pP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Có 4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người</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góp</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ý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về</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cái</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biển</a:t>
            </a:r>
            <a:endParaRPr lang="en-US" sz="3200" kern="0" dirty="0">
              <a:solidFill>
                <a:srgbClr val="000000"/>
              </a:solidFill>
              <a:latin typeface="Calibri" panose="020F0502020204030204" pitchFamily="34" charset="0"/>
              <a:ea typeface="Calibri" panose="020F0502020204030204" pitchFamily="34" charset="0"/>
              <a:cs typeface="Arial"/>
              <a:sym typeface="Arial"/>
            </a:endParaRPr>
          </a:p>
          <a:p>
            <a:pPr algn="just" defTabSz="1219170">
              <a:spcAft>
                <a:spcPts val="1067"/>
              </a:spcAft>
              <a:buClr>
                <a:srgbClr val="000000"/>
              </a:buClr>
              <a:defRPr/>
            </a:pP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Lần</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1: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người</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qua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đường</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thừa</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chữ</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tươi</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a:t>
            </a:r>
            <a:endParaRPr lang="en-US" sz="3200" kern="0" dirty="0">
              <a:solidFill>
                <a:srgbClr val="000000"/>
              </a:solidFill>
              <a:latin typeface="Calibri" panose="020F0502020204030204" pitchFamily="34" charset="0"/>
              <a:ea typeface="Calibri" panose="020F0502020204030204" pitchFamily="34" charset="0"/>
              <a:cs typeface="Arial"/>
              <a:sym typeface="Arial"/>
            </a:endParaRPr>
          </a:p>
          <a:p>
            <a:pPr algn="just" defTabSz="1219170">
              <a:spcAft>
                <a:spcPts val="1067"/>
              </a:spcAft>
              <a:buClr>
                <a:srgbClr val="000000"/>
              </a:buClr>
              <a:defRPr/>
            </a:pP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Lần</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2: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khách</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góp</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ý: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bỏ</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“ở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đây</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a:t>
            </a:r>
            <a:endParaRPr lang="en-US" sz="3200" kern="0" dirty="0">
              <a:solidFill>
                <a:srgbClr val="000000"/>
              </a:solidFill>
              <a:latin typeface="Calibri" panose="020F0502020204030204" pitchFamily="34" charset="0"/>
              <a:ea typeface="Calibri" panose="020F0502020204030204" pitchFamily="34" charset="0"/>
              <a:cs typeface="Arial"/>
              <a:sym typeface="Arial"/>
            </a:endParaRPr>
          </a:p>
          <a:p>
            <a:pPr algn="just" defTabSz="1219170">
              <a:spcAft>
                <a:spcPts val="1067"/>
              </a:spcAft>
              <a:buClr>
                <a:srgbClr val="000000"/>
              </a:buClr>
              <a:defRPr/>
            </a:pP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Lần</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3: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khách</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góp</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ý: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bỏ</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có</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bán</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a:t>
            </a:r>
            <a:endParaRPr lang="en-US" sz="3200" kern="0" dirty="0">
              <a:solidFill>
                <a:srgbClr val="000000"/>
              </a:solidFill>
              <a:latin typeface="Calibri" panose="020F0502020204030204" pitchFamily="34" charset="0"/>
              <a:ea typeface="Calibri" panose="020F0502020204030204" pitchFamily="34" charset="0"/>
              <a:cs typeface="Arial"/>
              <a:sym typeface="Arial"/>
            </a:endParaRPr>
          </a:p>
          <a:p>
            <a:pPr algn="just" defTabSz="1219170">
              <a:spcAft>
                <a:spcPts val="1067"/>
              </a:spcAft>
              <a:buClr>
                <a:srgbClr val="000000"/>
              </a:buClr>
              <a:defRPr/>
            </a:pP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Lần</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4: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người</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láng</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giềng</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bỏ</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cá</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a:t>
            </a:r>
            <a:endParaRPr lang="en-US" sz="3200" kern="0" dirty="0">
              <a:solidFill>
                <a:srgbClr val="000000"/>
              </a:solidFill>
              <a:latin typeface="Calibri" panose="020F0502020204030204" pitchFamily="34" charset="0"/>
              <a:ea typeface="Calibri" panose="020F0502020204030204" pitchFamily="34" charset="0"/>
              <a:cs typeface="Arial"/>
              <a:sym typeface="Arial"/>
            </a:endParaRPr>
          </a:p>
        </p:txBody>
      </p:sp>
      <p:sp>
        <p:nvSpPr>
          <p:cNvPr id="10" name="TextBox 9">
            <a:extLst>
              <a:ext uri="{FF2B5EF4-FFF2-40B4-BE49-F238E27FC236}">
                <a16:creationId xmlns:a16="http://schemas.microsoft.com/office/drawing/2014/main" id="{FF0BAB17-4299-5A76-CC15-7FCEF1ED40A8}"/>
              </a:ext>
            </a:extLst>
          </p:cNvPr>
          <p:cNvSpPr txBox="1"/>
          <p:nvPr/>
        </p:nvSpPr>
        <p:spPr>
          <a:xfrm>
            <a:off x="113413" y="4251346"/>
            <a:ext cx="12347944" cy="1218282"/>
          </a:xfrm>
          <a:prstGeom prst="rect">
            <a:avLst/>
          </a:prstGeom>
          <a:noFill/>
        </p:spPr>
        <p:txBody>
          <a:bodyPr wrap="square">
            <a:spAutoFit/>
          </a:bodyPr>
          <a:lstStyle/>
          <a:p>
            <a:pPr algn="just" defTabSz="1219170">
              <a:spcAft>
                <a:spcPts val="1067"/>
              </a:spcAft>
              <a:buClr>
                <a:srgbClr val="000000"/>
              </a:buClr>
              <a:defRPr/>
            </a:pPr>
            <a:r>
              <a:rPr lang="es-ES_tradnl" sz="3200" kern="0" dirty="0">
                <a:solidFill>
                  <a:srgbClr val="000000"/>
                </a:solidFill>
                <a:latin typeface="Times New Roman" panose="02020603050405020304" pitchFamily="18" charset="0"/>
                <a:ea typeface="Wingdings" panose="05000000000000000000" pitchFamily="2" charset="2"/>
                <a:cs typeface="Arial"/>
                <a:sym typeface="Arial"/>
              </a:rPr>
              <a:t>→ </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Các ý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kiến</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đều</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mang</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tính</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cá</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nhân</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chủ</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quan</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và</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ngụy</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biện</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a:t>
            </a:r>
            <a:endParaRPr lang="en-US" sz="3200" kern="0" dirty="0">
              <a:solidFill>
                <a:srgbClr val="000000"/>
              </a:solidFill>
              <a:latin typeface="Calibri" panose="020F0502020204030204" pitchFamily="34" charset="0"/>
              <a:ea typeface="Calibri" panose="020F0502020204030204" pitchFamily="34" charset="0"/>
              <a:cs typeface="Arial"/>
              <a:sym typeface="Arial"/>
            </a:endParaRPr>
          </a:p>
          <a:p>
            <a:pPr algn="just" defTabSz="1219170">
              <a:spcAft>
                <a:spcPts val="1067"/>
              </a:spcAft>
              <a:buClr>
                <a:srgbClr val="000000"/>
              </a:buClr>
              <a:defRPr/>
            </a:pPr>
            <a:r>
              <a:rPr lang="es-ES_tradnl" sz="3200" kern="0" dirty="0">
                <a:solidFill>
                  <a:srgbClr val="000000"/>
                </a:solidFill>
                <a:latin typeface="Times New Roman" panose="02020603050405020304" pitchFamily="18" charset="0"/>
                <a:ea typeface="Wingdings" panose="05000000000000000000" pitchFamily="2" charset="2"/>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Tình</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huống</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cực</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đoan</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vô</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lí</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và</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cách</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giải</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quyết</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một</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chiều</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a:t>
            </a:r>
            <a:endParaRPr lang="en-US" sz="3200" kern="0" dirty="0">
              <a:solidFill>
                <a:srgbClr val="000000"/>
              </a:solidFill>
              <a:latin typeface="Calibri" panose="020F0502020204030204" pitchFamily="34" charset="0"/>
              <a:ea typeface="Calibri" panose="020F0502020204030204" pitchFamily="34" charset="0"/>
              <a:cs typeface="Arial"/>
              <a:sym typeface="Arial"/>
            </a:endParaRPr>
          </a:p>
        </p:txBody>
      </p:sp>
      <p:sp>
        <p:nvSpPr>
          <p:cNvPr id="12" name="TextBox 11">
            <a:extLst>
              <a:ext uri="{FF2B5EF4-FFF2-40B4-BE49-F238E27FC236}">
                <a16:creationId xmlns:a16="http://schemas.microsoft.com/office/drawing/2014/main" id="{61D8A0E6-DBC0-503A-C39E-8F400A839C2E}"/>
              </a:ext>
            </a:extLst>
          </p:cNvPr>
          <p:cNvSpPr txBox="1"/>
          <p:nvPr/>
        </p:nvSpPr>
        <p:spPr>
          <a:xfrm>
            <a:off x="113413" y="5385153"/>
            <a:ext cx="12192000" cy="1569660"/>
          </a:xfrm>
          <a:prstGeom prst="rect">
            <a:avLst/>
          </a:prstGeom>
          <a:noFill/>
        </p:spPr>
        <p:txBody>
          <a:bodyPr wrap="square">
            <a:spAutoFit/>
          </a:bodyPr>
          <a:lstStyle/>
          <a:p>
            <a:pPr defTabSz="1219170">
              <a:spcAft>
                <a:spcPts val="1067"/>
              </a:spcAft>
              <a:buClr>
                <a:srgbClr val="000000"/>
              </a:buClr>
              <a:defRPr/>
            </a:pPr>
            <a:r>
              <a:rPr lang="es-ES_tradnl" sz="3200" i="1" kern="0" dirty="0">
                <a:solidFill>
                  <a:srgbClr val="FF0000"/>
                </a:solidFill>
                <a:latin typeface="Times New Roman" panose="02020603050405020304" pitchFamily="18" charset="0"/>
                <a:ea typeface="Wingdings" panose="05000000000000000000" pitchFamily="2" charset="2"/>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Gây</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cười</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ở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chỗ</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cùng</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chê</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bai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sự</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dài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dòng</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của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tấm</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biển</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gây</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cười</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ở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chỗ</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sự</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chiều</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khách</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lắng</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nghe</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và</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nhất</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nhất</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làm</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theo</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mọi</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lời</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khuyên</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không</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cần</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suy</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nghĩ</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của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nhà</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hàng</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a:t>
            </a:r>
            <a:endParaRPr lang="en-US" sz="3200" i="1" kern="0" dirty="0">
              <a:solidFill>
                <a:srgbClr val="FF0000"/>
              </a:solidFill>
              <a:latin typeface="Calibri" panose="020F0502020204030204" pitchFamily="34" charset="0"/>
              <a:ea typeface="Calibri" panose="020F0502020204030204" pitchFamily="34" charset="0"/>
              <a:cs typeface="Arial"/>
              <a:sym typeface="Arial"/>
            </a:endParaRPr>
          </a:p>
        </p:txBody>
      </p:sp>
    </p:spTree>
    <p:extLst>
      <p:ext uri="{BB962C8B-B14F-4D97-AF65-F5344CB8AC3E}">
        <p14:creationId xmlns:p14="http://schemas.microsoft.com/office/powerpoint/2010/main" val="341579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3EAADE-B9D1-FF25-6006-5D1119AA05E8}"/>
              </a:ext>
            </a:extLst>
          </p:cNvPr>
          <p:cNvSpPr txBox="1"/>
          <p:nvPr/>
        </p:nvSpPr>
        <p:spPr>
          <a:xfrm>
            <a:off x="269360" y="741913"/>
            <a:ext cx="11922641" cy="1218282"/>
          </a:xfrm>
          <a:prstGeom prst="rect">
            <a:avLst/>
          </a:prstGeom>
          <a:noFill/>
        </p:spPr>
        <p:txBody>
          <a:bodyPr wrap="square">
            <a:spAutoFit/>
          </a:bodyPr>
          <a:lstStyle/>
          <a:p>
            <a:pPr algn="just">
              <a:spcAft>
                <a:spcPts val="1067"/>
              </a:spcAft>
            </a:pP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Mỗi</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lần</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nghe</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góp</a:t>
            </a:r>
            <a:r>
              <a:rPr lang="es-ES_tradnl" sz="3200" dirty="0">
                <a:latin typeface="Times New Roman" panose="02020603050405020304" pitchFamily="18" charset="0"/>
                <a:ea typeface="Times New Roman" panose="02020603050405020304" pitchFamily="18" charset="0"/>
              </a:rPr>
              <a:t> ý </a:t>
            </a:r>
            <a:r>
              <a:rPr lang="es-ES_tradnl" sz="3200" dirty="0" err="1">
                <a:latin typeface="Times New Roman" panose="02020603050405020304" pitchFamily="18" charset="0"/>
                <a:ea typeface="Times New Roman" panose="02020603050405020304" pitchFamily="18" charset="0"/>
              </a:rPr>
              <a:t>nhà</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hàng</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làm</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theo</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ngay</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không</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cần</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suy</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nghĩ</a:t>
            </a:r>
            <a:r>
              <a:rPr lang="es-ES_tradnl" sz="3200" dirty="0">
                <a:latin typeface="Times New Roman" panose="02020603050405020304" pitchFamily="18" charset="0"/>
                <a:ea typeface="Times New Roman" panose="02020603050405020304" pitchFamily="18" charset="0"/>
              </a:rPr>
              <a:t>.</a:t>
            </a:r>
            <a:endParaRPr lang="en-US" sz="3200" dirty="0">
              <a:latin typeface="Calibri" panose="020F0502020204030204" pitchFamily="34" charset="0"/>
              <a:ea typeface="Calibri" panose="020F0502020204030204" pitchFamily="34" charset="0"/>
            </a:endParaRPr>
          </a:p>
          <a:p>
            <a:pPr algn="just">
              <a:spcAft>
                <a:spcPts val="1067"/>
              </a:spcAft>
            </a:pP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Cái</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biển</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được</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cất</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đi</a:t>
            </a:r>
            <a:r>
              <a:rPr lang="es-ES_tradnl" sz="3200" dirty="0">
                <a:latin typeface="Times New Roman" panose="02020603050405020304" pitchFamily="18" charset="0"/>
                <a:ea typeface="Times New Roman" panose="02020603050405020304" pitchFamily="18" charset="0"/>
              </a:rPr>
              <a:t>.</a:t>
            </a:r>
            <a:endParaRPr lang="en-US" sz="3200" dirty="0">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642AFFB3-02F7-0607-1D4C-C057C3ED00D7}"/>
              </a:ext>
            </a:extLst>
          </p:cNvPr>
          <p:cNvSpPr txBox="1"/>
          <p:nvPr/>
        </p:nvSpPr>
        <p:spPr>
          <a:xfrm>
            <a:off x="269359" y="0"/>
            <a:ext cx="6932428" cy="711220"/>
          </a:xfrm>
          <a:prstGeom prst="rect">
            <a:avLst/>
          </a:prstGeom>
          <a:noFill/>
        </p:spPr>
        <p:txBody>
          <a:bodyPr wrap="square">
            <a:spAutoFit/>
          </a:bodyPr>
          <a:lstStyle/>
          <a:p>
            <a:pPr algn="just" defTabSz="1219170">
              <a:lnSpc>
                <a:spcPct val="115000"/>
              </a:lnSpc>
              <a:spcAft>
                <a:spcPts val="1067"/>
              </a:spcAft>
              <a:buClr>
                <a:srgbClr val="000000"/>
              </a:buClr>
              <a:defRPr/>
            </a:pPr>
            <a:r>
              <a:rPr lang="es-ES_tradnl" sz="3733" b="1" kern="0" dirty="0">
                <a:solidFill>
                  <a:srgbClr val="0070C0"/>
                </a:solidFill>
                <a:latin typeface="Times New Roman" panose="02020603050405020304" pitchFamily="18" charset="0"/>
                <a:ea typeface="Times New Roman" panose="02020603050405020304" pitchFamily="18" charset="0"/>
                <a:cs typeface="Arial"/>
                <a:sym typeface="Arial"/>
              </a:rPr>
              <a:t>c. </a:t>
            </a:r>
            <a:r>
              <a:rPr lang="es-ES_tradnl" sz="3733" b="1" kern="0" dirty="0" err="1">
                <a:solidFill>
                  <a:srgbClr val="0070C0"/>
                </a:solidFill>
                <a:latin typeface="Times New Roman" panose="02020603050405020304" pitchFamily="18" charset="0"/>
                <a:ea typeface="Times New Roman" panose="02020603050405020304" pitchFamily="18" charset="0"/>
                <a:cs typeface="Arial"/>
                <a:sym typeface="Arial"/>
              </a:rPr>
              <a:t>Sự</a:t>
            </a:r>
            <a:r>
              <a:rPr lang="es-ES_tradnl" sz="3733" b="1" kern="0" dirty="0">
                <a:solidFill>
                  <a:srgbClr val="0070C0"/>
                </a:solidFill>
                <a:latin typeface="Times New Roman" panose="02020603050405020304" pitchFamily="18" charset="0"/>
                <a:ea typeface="Times New Roman" panose="02020603050405020304" pitchFamily="18" charset="0"/>
                <a:cs typeface="Arial"/>
                <a:sym typeface="Arial"/>
              </a:rPr>
              <a:t> </a:t>
            </a:r>
            <a:r>
              <a:rPr lang="es-ES_tradnl" sz="3733" b="1" kern="0" dirty="0" err="1">
                <a:solidFill>
                  <a:srgbClr val="0070C0"/>
                </a:solidFill>
                <a:latin typeface="Times New Roman" panose="02020603050405020304" pitchFamily="18" charset="0"/>
                <a:ea typeface="Times New Roman" panose="02020603050405020304" pitchFamily="18" charset="0"/>
                <a:cs typeface="Arial"/>
                <a:sym typeface="Arial"/>
              </a:rPr>
              <a:t>tiếp</a:t>
            </a:r>
            <a:r>
              <a:rPr lang="es-ES_tradnl" sz="3733" b="1" kern="0" dirty="0">
                <a:solidFill>
                  <a:srgbClr val="0070C0"/>
                </a:solidFill>
                <a:latin typeface="Times New Roman" panose="02020603050405020304" pitchFamily="18" charset="0"/>
                <a:ea typeface="Times New Roman" panose="02020603050405020304" pitchFamily="18" charset="0"/>
                <a:cs typeface="Arial"/>
                <a:sym typeface="Arial"/>
              </a:rPr>
              <a:t> </a:t>
            </a:r>
            <a:r>
              <a:rPr lang="es-ES_tradnl" sz="3733" b="1" kern="0" dirty="0" err="1">
                <a:solidFill>
                  <a:srgbClr val="0070C0"/>
                </a:solidFill>
                <a:latin typeface="Times New Roman" panose="02020603050405020304" pitchFamily="18" charset="0"/>
                <a:ea typeface="Times New Roman" panose="02020603050405020304" pitchFamily="18" charset="0"/>
                <a:cs typeface="Arial"/>
                <a:sym typeface="Arial"/>
              </a:rPr>
              <a:t>thu</a:t>
            </a:r>
            <a:r>
              <a:rPr lang="es-ES_tradnl" sz="3733" b="1" kern="0" dirty="0">
                <a:solidFill>
                  <a:srgbClr val="0070C0"/>
                </a:solidFill>
                <a:latin typeface="Times New Roman" panose="02020603050405020304" pitchFamily="18" charset="0"/>
                <a:ea typeface="Times New Roman" panose="02020603050405020304" pitchFamily="18" charset="0"/>
                <a:cs typeface="Arial"/>
                <a:sym typeface="Arial"/>
              </a:rPr>
              <a:t> của </a:t>
            </a:r>
            <a:r>
              <a:rPr lang="es-ES_tradnl" sz="3733" b="1" kern="0" dirty="0" err="1">
                <a:solidFill>
                  <a:srgbClr val="0070C0"/>
                </a:solidFill>
                <a:latin typeface="Times New Roman" panose="02020603050405020304" pitchFamily="18" charset="0"/>
                <a:ea typeface="Times New Roman" panose="02020603050405020304" pitchFamily="18" charset="0"/>
                <a:cs typeface="Arial"/>
                <a:sym typeface="Arial"/>
              </a:rPr>
              <a:t>nhà</a:t>
            </a:r>
            <a:r>
              <a:rPr lang="es-ES_tradnl" sz="3733" b="1" kern="0" dirty="0">
                <a:solidFill>
                  <a:srgbClr val="0070C0"/>
                </a:solidFill>
                <a:latin typeface="Times New Roman" panose="02020603050405020304" pitchFamily="18" charset="0"/>
                <a:ea typeface="Times New Roman" panose="02020603050405020304" pitchFamily="18" charset="0"/>
                <a:cs typeface="Arial"/>
                <a:sym typeface="Arial"/>
              </a:rPr>
              <a:t> </a:t>
            </a:r>
            <a:r>
              <a:rPr lang="es-ES_tradnl" sz="3733" b="1" kern="0" dirty="0" err="1">
                <a:solidFill>
                  <a:srgbClr val="0070C0"/>
                </a:solidFill>
                <a:latin typeface="Times New Roman" panose="02020603050405020304" pitchFamily="18" charset="0"/>
                <a:ea typeface="Times New Roman" panose="02020603050405020304" pitchFamily="18" charset="0"/>
                <a:cs typeface="Arial"/>
                <a:sym typeface="Arial"/>
              </a:rPr>
              <a:t>hàng</a:t>
            </a:r>
            <a:endParaRPr lang="en-US" sz="3733" kern="0" dirty="0">
              <a:solidFill>
                <a:srgbClr val="0070C0"/>
              </a:solidFill>
              <a:latin typeface="Calibri" panose="020F0502020204030204" pitchFamily="34" charset="0"/>
              <a:ea typeface="Calibri" panose="020F0502020204030204" pitchFamily="34" charset="0"/>
              <a:cs typeface="Arial"/>
              <a:sym typeface="Arial"/>
            </a:endParaRPr>
          </a:p>
        </p:txBody>
      </p:sp>
      <p:pic>
        <p:nvPicPr>
          <p:cNvPr id="13314" name="Picture 2" descr="Ý nghĩa truyện Treo biển và bài học rút ra từ truyện Treo biển">
            <a:extLst>
              <a:ext uri="{FF2B5EF4-FFF2-40B4-BE49-F238E27FC236}">
                <a16:creationId xmlns:a16="http://schemas.microsoft.com/office/drawing/2014/main" id="{55CEC7F8-56E6-56FD-5E1B-FC152EAEF0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721936"/>
            <a:ext cx="12192000" cy="399784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38B0703-1AC3-5F50-0462-8203AB08BE91}"/>
              </a:ext>
            </a:extLst>
          </p:cNvPr>
          <p:cNvSpPr txBox="1"/>
          <p:nvPr/>
        </p:nvSpPr>
        <p:spPr>
          <a:xfrm>
            <a:off x="269359" y="1986697"/>
            <a:ext cx="10731796" cy="584775"/>
          </a:xfrm>
          <a:prstGeom prst="rect">
            <a:avLst/>
          </a:prstGeom>
          <a:noFill/>
        </p:spPr>
        <p:txBody>
          <a:bodyPr wrap="square">
            <a:spAutoFit/>
          </a:bodyPr>
          <a:lstStyle/>
          <a:p>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Cái</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ngược</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đời</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phi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lí</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trái</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tự</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nhiên</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làm</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tiếng</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cười</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bật</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ra</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a:t>
            </a:r>
            <a:endParaRPr lang="en-US" sz="2400" dirty="0"/>
          </a:p>
        </p:txBody>
      </p:sp>
    </p:spTree>
    <p:extLst>
      <p:ext uri="{BB962C8B-B14F-4D97-AF65-F5344CB8AC3E}">
        <p14:creationId xmlns:p14="http://schemas.microsoft.com/office/powerpoint/2010/main" val="296634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314"/>
                                        </p:tgtEl>
                                        <p:attrNameLst>
                                          <p:attrName>style.visibility</p:attrName>
                                        </p:attrNameLst>
                                      </p:cBhvr>
                                      <p:to>
                                        <p:strVal val="visible"/>
                                      </p:to>
                                    </p:set>
                                    <p:anim calcmode="lin" valueType="num">
                                      <p:cBhvr additive="base">
                                        <p:cTn id="21" dur="500" fill="hold"/>
                                        <p:tgtEl>
                                          <p:spTgt spid="13314"/>
                                        </p:tgtEl>
                                        <p:attrNameLst>
                                          <p:attrName>ppt_x</p:attrName>
                                        </p:attrNameLst>
                                      </p:cBhvr>
                                      <p:tavLst>
                                        <p:tav tm="0">
                                          <p:val>
                                            <p:strVal val="#ppt_x"/>
                                          </p:val>
                                        </p:tav>
                                        <p:tav tm="100000">
                                          <p:val>
                                            <p:strVal val="#ppt_x"/>
                                          </p:val>
                                        </p:tav>
                                      </p:tavLst>
                                    </p:anim>
                                    <p:anim calcmode="lin" valueType="num">
                                      <p:cBhvr additive="base">
                                        <p:cTn id="22"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2"/>
        <p:cNvGrpSpPr/>
        <p:nvPr/>
      </p:nvGrpSpPr>
      <p:grpSpPr>
        <a:xfrm>
          <a:off x="0" y="0"/>
          <a:ext cx="0" cy="0"/>
          <a:chOff x="0" y="0"/>
          <a:chExt cx="0" cy="0"/>
        </a:xfrm>
      </p:grpSpPr>
      <p:sp>
        <p:nvSpPr>
          <p:cNvPr id="10" name="Rectangle 9"/>
          <p:cNvSpPr/>
          <p:nvPr/>
        </p:nvSpPr>
        <p:spPr>
          <a:xfrm>
            <a:off x="3198892" y="196063"/>
            <a:ext cx="6361568" cy="1569660"/>
          </a:xfrm>
          <a:prstGeom prst="rect">
            <a:avLst/>
          </a:prstGeom>
        </p:spPr>
        <p:txBody>
          <a:bodyPr wrap="square">
            <a:spAutoFit/>
          </a:bodyPr>
          <a:lstStyle/>
          <a:p>
            <a:pPr algn="ctr">
              <a:buClrTx/>
              <a:buFontTx/>
              <a:buNone/>
            </a:pPr>
            <a:r>
              <a:rPr lang="en-US" sz="4800" b="1" dirty="0" err="1">
                <a:solidFill>
                  <a:srgbClr val="7030A0"/>
                </a:solidFill>
                <a:latin typeface="Times New Roman" panose="02020603050405020304" pitchFamily="18" charset="0"/>
                <a:cs typeface="Times New Roman" panose="02020603050405020304" pitchFamily="18" charset="0"/>
              </a:rPr>
              <a:t>Một</a:t>
            </a:r>
            <a:r>
              <a:rPr lang="en-US" sz="4800" b="1" dirty="0">
                <a:solidFill>
                  <a:srgbClr val="7030A0"/>
                </a:solidFill>
                <a:latin typeface="Times New Roman" panose="02020603050405020304" pitchFamily="18" charset="0"/>
                <a:cs typeface="Times New Roman" panose="02020603050405020304" pitchFamily="18" charset="0"/>
              </a:rPr>
              <a:t> </a:t>
            </a:r>
            <a:r>
              <a:rPr lang="en-US" sz="4800" b="1" dirty="0" err="1">
                <a:solidFill>
                  <a:srgbClr val="7030A0"/>
                </a:solidFill>
                <a:latin typeface="Times New Roman" panose="02020603050405020304" pitchFamily="18" charset="0"/>
                <a:cs typeface="Times New Roman" panose="02020603050405020304" pitchFamily="18" charset="0"/>
              </a:rPr>
              <a:t>số</a:t>
            </a:r>
            <a:r>
              <a:rPr lang="en-US" sz="4800" b="1" dirty="0">
                <a:solidFill>
                  <a:srgbClr val="7030A0"/>
                </a:solidFill>
                <a:latin typeface="Times New Roman" panose="02020603050405020304" pitchFamily="18" charset="0"/>
                <a:cs typeface="Times New Roman" panose="02020603050405020304" pitchFamily="18" charset="0"/>
              </a:rPr>
              <a:t> </a:t>
            </a:r>
            <a:r>
              <a:rPr lang="en-US" sz="4800" b="1" dirty="0" err="1">
                <a:solidFill>
                  <a:srgbClr val="7030A0"/>
                </a:solidFill>
                <a:latin typeface="Times New Roman" panose="02020603050405020304" pitchFamily="18" charset="0"/>
                <a:cs typeface="Times New Roman" panose="02020603050405020304" pitchFamily="18" charset="0"/>
              </a:rPr>
              <a:t>truyện</a:t>
            </a:r>
            <a:r>
              <a:rPr lang="en-US" sz="4800" b="1" dirty="0">
                <a:solidFill>
                  <a:srgbClr val="7030A0"/>
                </a:solidFill>
                <a:latin typeface="Times New Roman" panose="02020603050405020304" pitchFamily="18" charset="0"/>
                <a:cs typeface="Times New Roman" panose="02020603050405020304" pitchFamily="18" charset="0"/>
              </a:rPr>
              <a:t> </a:t>
            </a:r>
            <a:r>
              <a:rPr lang="en-US" sz="4800" b="1" dirty="0" err="1">
                <a:solidFill>
                  <a:srgbClr val="7030A0"/>
                </a:solidFill>
                <a:latin typeface="Times New Roman" panose="02020603050405020304" pitchFamily="18" charset="0"/>
                <a:cs typeface="Times New Roman" panose="02020603050405020304" pitchFamily="18" charset="0"/>
              </a:rPr>
              <a:t>cười</a:t>
            </a:r>
            <a:r>
              <a:rPr lang="en-US" sz="4800" b="1" dirty="0">
                <a:solidFill>
                  <a:srgbClr val="7030A0"/>
                </a:solidFill>
                <a:latin typeface="Times New Roman" panose="02020603050405020304" pitchFamily="18" charset="0"/>
                <a:cs typeface="Times New Roman" panose="02020603050405020304" pitchFamily="18" charset="0"/>
              </a:rPr>
              <a:t> </a:t>
            </a:r>
            <a:r>
              <a:rPr lang="en-US" sz="4800" b="1" dirty="0" err="1">
                <a:solidFill>
                  <a:srgbClr val="7030A0"/>
                </a:solidFill>
                <a:latin typeface="Times New Roman" panose="02020603050405020304" pitchFamily="18" charset="0"/>
                <a:cs typeface="Times New Roman" panose="02020603050405020304" pitchFamily="18" charset="0"/>
              </a:rPr>
              <a:t>dân</a:t>
            </a:r>
            <a:r>
              <a:rPr lang="en-US" sz="4800" b="1" dirty="0">
                <a:solidFill>
                  <a:srgbClr val="7030A0"/>
                </a:solidFill>
                <a:latin typeface="Times New Roman" panose="02020603050405020304" pitchFamily="18" charset="0"/>
                <a:cs typeface="Times New Roman" panose="02020603050405020304" pitchFamily="18" charset="0"/>
              </a:rPr>
              <a:t> </a:t>
            </a:r>
            <a:r>
              <a:rPr lang="en-US" sz="4800" b="1" dirty="0" err="1">
                <a:solidFill>
                  <a:srgbClr val="7030A0"/>
                </a:solidFill>
                <a:latin typeface="Times New Roman" panose="02020603050405020304" pitchFamily="18" charset="0"/>
                <a:cs typeface="Times New Roman" panose="02020603050405020304" pitchFamily="18" charset="0"/>
              </a:rPr>
              <a:t>gian</a:t>
            </a:r>
            <a:r>
              <a:rPr lang="en-US" sz="4800" b="1" dirty="0">
                <a:solidFill>
                  <a:srgbClr val="7030A0"/>
                </a:solidFill>
                <a:latin typeface="Times New Roman" panose="02020603050405020304" pitchFamily="18" charset="0"/>
                <a:cs typeface="Times New Roman" panose="02020603050405020304" pitchFamily="18" charset="0"/>
              </a:rPr>
              <a:t> </a:t>
            </a:r>
            <a:r>
              <a:rPr lang="en-US" sz="4800" b="1" dirty="0" err="1">
                <a:solidFill>
                  <a:srgbClr val="7030A0"/>
                </a:solidFill>
                <a:latin typeface="Times New Roman" panose="02020603050405020304" pitchFamily="18" charset="0"/>
                <a:cs typeface="Times New Roman" panose="02020603050405020304" pitchFamily="18" charset="0"/>
              </a:rPr>
              <a:t>Việt</a:t>
            </a:r>
            <a:r>
              <a:rPr lang="en-US" sz="4800" b="1" dirty="0">
                <a:solidFill>
                  <a:srgbClr val="7030A0"/>
                </a:solidFill>
                <a:latin typeface="Times New Roman" panose="02020603050405020304" pitchFamily="18" charset="0"/>
                <a:cs typeface="Times New Roman" panose="02020603050405020304" pitchFamily="18" charset="0"/>
              </a:rPr>
              <a:t> Nam</a:t>
            </a:r>
            <a:r>
              <a:rPr lang="en-US" sz="3200" b="1" i="1" dirty="0">
                <a:solidFill>
                  <a:srgbClr val="7030A0"/>
                </a:solidFill>
                <a:latin typeface="Times New Roman" panose="02020603050405020304" pitchFamily="18" charset="0"/>
                <a:cs typeface="Times New Roman" panose="02020603050405020304" pitchFamily="18" charset="0"/>
              </a:rPr>
              <a:t>.</a:t>
            </a:r>
            <a:endParaRPr lang="vi-VN" sz="3200" i="1" dirty="0">
              <a:solidFill>
                <a:srgbClr val="7030A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8685033" y="6190701"/>
            <a:ext cx="3452641" cy="584775"/>
          </a:xfrm>
          <a:prstGeom prst="rect">
            <a:avLst/>
          </a:prstGeom>
          <a:solidFill>
            <a:schemeClr val="accent4">
              <a:lumMod val="60000"/>
              <a:lumOff val="40000"/>
            </a:schemeClr>
          </a:solidFill>
        </p:spPr>
        <p:txBody>
          <a:bodyPr wrap="square" rtlCol="0">
            <a:spAutoFit/>
          </a:bodyPr>
          <a:lstStyle/>
          <a:p>
            <a:pPr algn="ctr">
              <a:buClrTx/>
              <a:buFontTx/>
              <a:buNone/>
            </a:pPr>
            <a:r>
              <a:rPr lang="en-US" sz="3200" dirty="0" err="1">
                <a:solidFill>
                  <a:prstClr val="black"/>
                </a:solidFill>
                <a:latin typeface="Times New Roman" panose="02020603050405020304" pitchFamily="18" charset="0"/>
              </a:rPr>
              <a:t>Thầy</a:t>
            </a:r>
            <a:r>
              <a:rPr lang="en-US" sz="3200" dirty="0">
                <a:solidFill>
                  <a:prstClr val="black"/>
                </a:solidFill>
                <a:latin typeface="Times New Roman" panose="02020603050405020304" pitchFamily="18" charset="0"/>
              </a:rPr>
              <a:t> </a:t>
            </a:r>
            <a:r>
              <a:rPr lang="en-US" sz="3200" dirty="0" err="1">
                <a:solidFill>
                  <a:prstClr val="black"/>
                </a:solidFill>
                <a:latin typeface="Times New Roman" panose="02020603050405020304" pitchFamily="18" charset="0"/>
              </a:rPr>
              <a:t>bói</a:t>
            </a:r>
            <a:r>
              <a:rPr lang="en-US" sz="3200" dirty="0">
                <a:solidFill>
                  <a:prstClr val="black"/>
                </a:solidFill>
                <a:latin typeface="Times New Roman" panose="02020603050405020304" pitchFamily="18" charset="0"/>
              </a:rPr>
              <a:t> </a:t>
            </a:r>
            <a:r>
              <a:rPr lang="en-US" sz="3200" dirty="0" err="1">
                <a:solidFill>
                  <a:prstClr val="black"/>
                </a:solidFill>
                <a:latin typeface="Times New Roman" panose="02020603050405020304" pitchFamily="18" charset="0"/>
              </a:rPr>
              <a:t>xem</a:t>
            </a:r>
            <a:r>
              <a:rPr lang="en-US" sz="3200" dirty="0">
                <a:solidFill>
                  <a:prstClr val="black"/>
                </a:solidFill>
                <a:latin typeface="Times New Roman" panose="02020603050405020304" pitchFamily="18" charset="0"/>
              </a:rPr>
              <a:t> </a:t>
            </a:r>
            <a:r>
              <a:rPr lang="en-US" sz="3200" dirty="0" err="1">
                <a:solidFill>
                  <a:prstClr val="black"/>
                </a:solidFill>
                <a:latin typeface="Times New Roman" panose="02020603050405020304" pitchFamily="18" charset="0"/>
              </a:rPr>
              <a:t>voi</a:t>
            </a:r>
            <a:r>
              <a:rPr lang="en-US" sz="3200" dirty="0">
                <a:solidFill>
                  <a:prstClr val="black"/>
                </a:solidFill>
                <a:latin typeface="Times New Roman" panose="02020603050405020304" pitchFamily="18" charset="0"/>
              </a:rPr>
              <a:t>.</a:t>
            </a:r>
            <a:endParaRPr lang="en-US" sz="3200" dirty="0">
              <a:solidFill>
                <a:prstClr val="black"/>
              </a:solidFill>
              <a:latin typeface="Calibri"/>
            </a:endParaRPr>
          </a:p>
        </p:txBody>
      </p:sp>
      <p:sp>
        <p:nvSpPr>
          <p:cNvPr id="12" name="TextBox 11"/>
          <p:cNvSpPr txBox="1"/>
          <p:nvPr/>
        </p:nvSpPr>
        <p:spPr>
          <a:xfrm>
            <a:off x="4847940" y="6216571"/>
            <a:ext cx="3826351" cy="584775"/>
          </a:xfrm>
          <a:prstGeom prst="rect">
            <a:avLst/>
          </a:prstGeom>
          <a:solidFill>
            <a:schemeClr val="accent4">
              <a:lumMod val="60000"/>
              <a:lumOff val="40000"/>
            </a:schemeClr>
          </a:solidFill>
        </p:spPr>
        <p:txBody>
          <a:bodyPr wrap="square" rtlCol="0">
            <a:spAutoFit/>
          </a:bodyPr>
          <a:lstStyle/>
          <a:p>
            <a:pPr algn="ctr">
              <a:buClrTx/>
              <a:buFontTx/>
              <a:buNone/>
            </a:pPr>
            <a:r>
              <a:rPr lang="en-US" sz="3200" dirty="0">
                <a:solidFill>
                  <a:prstClr val="black"/>
                </a:solidFill>
                <a:latin typeface="Times New Roman" panose="02020603050405020304" pitchFamily="18" charset="0"/>
                <a:cs typeface="Times New Roman" panose="02020603050405020304" pitchFamily="18" charset="0"/>
              </a:rPr>
              <a:t>Tam </a:t>
            </a:r>
            <a:r>
              <a:rPr lang="en-US" sz="3200" dirty="0" err="1">
                <a:solidFill>
                  <a:prstClr val="black"/>
                </a:solidFill>
                <a:latin typeface="Times New Roman" panose="02020603050405020304" pitchFamily="18" charset="0"/>
                <a:cs typeface="Times New Roman" panose="02020603050405020304" pitchFamily="18" charset="0"/>
              </a:rPr>
              <a:t>đại</a:t>
            </a:r>
            <a:r>
              <a:rPr lang="en-US" sz="3200" dirty="0">
                <a:solidFill>
                  <a:prstClr val="black"/>
                </a:solidFill>
                <a:latin typeface="Times New Roman" panose="02020603050405020304" pitchFamily="18" charset="0"/>
                <a:cs typeface="Times New Roman" panose="02020603050405020304" pitchFamily="18" charset="0"/>
              </a:rPr>
              <a:t> con </a:t>
            </a:r>
            <a:r>
              <a:rPr lang="en-US" sz="3200" dirty="0" err="1">
                <a:solidFill>
                  <a:prstClr val="black"/>
                </a:solidFill>
                <a:latin typeface="Times New Roman" panose="02020603050405020304" pitchFamily="18" charset="0"/>
                <a:cs typeface="Times New Roman" panose="02020603050405020304" pitchFamily="18" charset="0"/>
              </a:rPr>
              <a:t>gà</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068305" y="6242444"/>
            <a:ext cx="3712175" cy="584775"/>
          </a:xfrm>
          <a:prstGeom prst="rect">
            <a:avLst/>
          </a:prstGeom>
          <a:solidFill>
            <a:schemeClr val="accent4">
              <a:lumMod val="60000"/>
              <a:lumOff val="40000"/>
            </a:schemeClr>
          </a:solidFill>
        </p:spPr>
        <p:txBody>
          <a:bodyPr wrap="square" rtlCol="0">
            <a:spAutoFit/>
          </a:bodyPr>
          <a:lstStyle/>
          <a:p>
            <a:pPr algn="ctr">
              <a:buClrTx/>
              <a:buFontTx/>
              <a:buNone/>
            </a:pPr>
            <a:r>
              <a:rPr lang="en-US" sz="3200" dirty="0" err="1">
                <a:solidFill>
                  <a:prstClr val="black"/>
                </a:solidFill>
                <a:latin typeface="Times New Roman" panose="02020603050405020304" pitchFamily="18" charset="0"/>
                <a:cs typeface="Times New Roman" panose="02020603050405020304" pitchFamily="18" charset="0"/>
              </a:rPr>
              <a:t>Dấu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đầu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hở</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đuôi</a:t>
            </a:r>
            <a:r>
              <a:rPr lang="en-US" sz="3200" dirty="0">
                <a:solidFill>
                  <a:prstClr val="black"/>
                </a:solidFill>
                <a:latin typeface="Times New Roman" panose="02020603050405020304" pitchFamily="18" charset="0"/>
                <a:cs typeface="Times New Roman" panose="02020603050405020304" pitchFamily="18" charset="0"/>
              </a:rPr>
              <a:t>.</a:t>
            </a:r>
          </a:p>
        </p:txBody>
      </p:sp>
      <p:pic>
        <p:nvPicPr>
          <p:cNvPr id="1028" name="Picture 4" descr="Những mẩu truyện cười dân gian Việt Nam hay &amp; ý nghĩa nhất">
            <a:extLst>
              <a:ext uri="{FF2B5EF4-FFF2-40B4-BE49-F238E27FC236}">
                <a16:creationId xmlns:a16="http://schemas.microsoft.com/office/drawing/2014/main" id="{1128ED34-0DC2-9AA8-7CD1-36584ADD45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5032" y="2186911"/>
            <a:ext cx="3506968" cy="39211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op 10 Truyện cười dân gian về thầy đồ hay nhất - toplist.vn">
            <a:extLst>
              <a:ext uri="{FF2B5EF4-FFF2-40B4-BE49-F238E27FC236}">
                <a16:creationId xmlns:a16="http://schemas.microsoft.com/office/drawing/2014/main" id="{8F12609D-2D08-A51E-0680-F167EA2003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9581" y="2186911"/>
            <a:ext cx="3826351" cy="39211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ranh Truyện Cười Dân Gian Việt Nam - Giấu Đầu Hở Đuôi | Vinabook.com">
            <a:extLst>
              <a:ext uri="{FF2B5EF4-FFF2-40B4-BE49-F238E27FC236}">
                <a16:creationId xmlns:a16="http://schemas.microsoft.com/office/drawing/2014/main" id="{26279C32-A71C-279C-3402-2BA06F1B5F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8305" y="2186911"/>
            <a:ext cx="3712175" cy="4003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4955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circle(in)">
                                      <p:cBhvr>
                                        <p:cTn id="22" dur="2000"/>
                                        <p:tgtEl>
                                          <p:spTgt spid="103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circle(in)">
                                      <p:cBhvr>
                                        <p:cTn id="32" dur="2000"/>
                                        <p:tgtEl>
                                          <p:spTgt spid="102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A8ADE3-2D62-52E1-F97A-9FCBDBD94EFD}"/>
              </a:ext>
            </a:extLst>
          </p:cNvPr>
          <p:cNvSpPr txBox="1"/>
          <p:nvPr/>
        </p:nvSpPr>
        <p:spPr>
          <a:xfrm>
            <a:off x="2693583" y="712201"/>
            <a:ext cx="9221973" cy="1218282"/>
          </a:xfrm>
          <a:prstGeom prst="rect">
            <a:avLst/>
          </a:prstGeom>
          <a:noFill/>
        </p:spPr>
        <p:txBody>
          <a:bodyPr wrap="square">
            <a:spAutoFit/>
          </a:bodyPr>
          <a:lstStyle/>
          <a:p>
            <a:pPr algn="just" defTabSz="1219170">
              <a:spcAft>
                <a:spcPts val="1067"/>
              </a:spcAft>
              <a:buClr>
                <a:srgbClr val="000000"/>
              </a:buClr>
              <a:defRPr/>
            </a:pP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Ý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nghĩa</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cái</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cười</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trong</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truyện</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a:t>
            </a:r>
            <a:endParaRPr lang="en-US" sz="3200" kern="0" dirty="0">
              <a:solidFill>
                <a:srgbClr val="000000"/>
              </a:solidFill>
              <a:latin typeface="Calibri" panose="020F0502020204030204" pitchFamily="34" charset="0"/>
              <a:ea typeface="Calibri" panose="020F0502020204030204" pitchFamily="34" charset="0"/>
              <a:cs typeface="Arial"/>
              <a:sym typeface="Arial"/>
            </a:endParaRPr>
          </a:p>
          <a:p>
            <a:pPr algn="just" defTabSz="1219170">
              <a:spcAft>
                <a:spcPts val="1067"/>
              </a:spcAft>
              <a:buClr>
                <a:srgbClr val="000000"/>
              </a:buClr>
              <a:defRPr/>
            </a:pP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Từ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truyện</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này</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em</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có</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thể</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rút</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ra</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bài</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học</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gì</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a:t>
            </a:r>
            <a:endParaRPr lang="en-US" sz="3200" kern="0" dirty="0">
              <a:solidFill>
                <a:srgbClr val="000000"/>
              </a:solidFill>
              <a:latin typeface="Calibri" panose="020F0502020204030204" pitchFamily="34" charset="0"/>
              <a:ea typeface="Calibri" panose="020F0502020204030204" pitchFamily="34" charset="0"/>
              <a:cs typeface="Arial"/>
              <a:sym typeface="Arial"/>
            </a:endParaRPr>
          </a:p>
        </p:txBody>
      </p:sp>
      <p:sp>
        <p:nvSpPr>
          <p:cNvPr id="8" name="TextBox 7">
            <a:extLst>
              <a:ext uri="{FF2B5EF4-FFF2-40B4-BE49-F238E27FC236}">
                <a16:creationId xmlns:a16="http://schemas.microsoft.com/office/drawing/2014/main" id="{BDA3E9CF-5BC6-1810-FB39-C3E97CBA3886}"/>
              </a:ext>
            </a:extLst>
          </p:cNvPr>
          <p:cNvSpPr txBox="1"/>
          <p:nvPr/>
        </p:nvSpPr>
        <p:spPr>
          <a:xfrm>
            <a:off x="2693582" y="1870153"/>
            <a:ext cx="9399183" cy="1710725"/>
          </a:xfrm>
          <a:prstGeom prst="rect">
            <a:avLst/>
          </a:prstGeom>
          <a:noFill/>
        </p:spPr>
        <p:txBody>
          <a:bodyPr wrap="square">
            <a:spAutoFit/>
          </a:bodyPr>
          <a:lstStyle/>
          <a:p>
            <a:pPr algn="just" defTabSz="1219170">
              <a:spcAft>
                <a:spcPts val="1067"/>
              </a:spcAft>
              <a:buClr>
                <a:srgbClr val="000000"/>
              </a:buClr>
              <a:defRPr/>
            </a:pP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Nếu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nhà</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hàng</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bán</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cá</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trong</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truyện</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nhờ</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em</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làm</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lại</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cái</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biển</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em</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sẽ</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làm</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như</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thế</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nào</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a:t>
            </a:r>
            <a:endParaRPr lang="en-US" sz="3200" kern="0" dirty="0">
              <a:solidFill>
                <a:srgbClr val="000000"/>
              </a:solidFill>
              <a:latin typeface="Calibri" panose="020F0502020204030204" pitchFamily="34" charset="0"/>
              <a:ea typeface="Calibri" panose="020F0502020204030204" pitchFamily="34" charset="0"/>
              <a:cs typeface="Arial"/>
              <a:sym typeface="Arial"/>
            </a:endParaRPr>
          </a:p>
          <a:p>
            <a:pPr algn="just" defTabSz="1219170">
              <a:spcAft>
                <a:spcPts val="1067"/>
              </a:spcAft>
              <a:buClr>
                <a:srgbClr val="000000"/>
              </a:buClr>
              <a:defRPr/>
            </a:pP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Qua câu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truyện,em</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rút</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ra</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bài</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học</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gì</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về</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cách</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dùng</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từ? </a:t>
            </a:r>
            <a:endParaRPr lang="en-US" sz="3200" kern="0" dirty="0">
              <a:solidFill>
                <a:srgbClr val="000000"/>
              </a:solidFill>
              <a:latin typeface="Calibri" panose="020F0502020204030204" pitchFamily="34" charset="0"/>
              <a:ea typeface="Calibri" panose="020F0502020204030204" pitchFamily="34" charset="0"/>
              <a:cs typeface="Arial"/>
              <a:sym typeface="Arial"/>
            </a:endParaRPr>
          </a:p>
        </p:txBody>
      </p:sp>
      <p:sp>
        <p:nvSpPr>
          <p:cNvPr id="9" name="Title 1">
            <a:extLst>
              <a:ext uri="{FF2B5EF4-FFF2-40B4-BE49-F238E27FC236}">
                <a16:creationId xmlns:a16="http://schemas.microsoft.com/office/drawing/2014/main" id="{A50AB4D5-29D8-0D70-EDD5-117AEBF20279}"/>
              </a:ext>
            </a:extLst>
          </p:cNvPr>
          <p:cNvSpPr>
            <a:spLocks noGrp="1"/>
          </p:cNvSpPr>
          <p:nvPr>
            <p:ph type="title"/>
          </p:nvPr>
        </p:nvSpPr>
        <p:spPr>
          <a:xfrm>
            <a:off x="5472223" y="146863"/>
            <a:ext cx="4504335" cy="723100"/>
          </a:xfrm>
        </p:spPr>
        <p:txBody>
          <a:bodyPr/>
          <a:lstStyle/>
          <a:p>
            <a:pPr defTabSz="1219170">
              <a:lnSpc>
                <a:spcPct val="115000"/>
              </a:lnSpc>
              <a:spcAft>
                <a:spcPts val="1067"/>
              </a:spcAft>
              <a:defRPr/>
            </a:pPr>
            <a:r>
              <a:rPr lang="en-US" sz="3200" b="1" kern="0" dirty="0">
                <a:solidFill>
                  <a:srgbClr val="0070C0"/>
                </a:solidFill>
                <a:latin typeface="Times New Roman" panose="02020603050405020304" pitchFamily="18" charset="0"/>
                <a:ea typeface="Times New Roman" panose="02020603050405020304" pitchFamily="18" charset="0"/>
                <a:cs typeface="Arial"/>
                <a:sym typeface="Arial"/>
              </a:rPr>
              <a:t>PHT SỐ 4. </a:t>
            </a:r>
            <a:endParaRPr lang="en-US" dirty="0"/>
          </a:p>
        </p:txBody>
      </p:sp>
      <p:pic>
        <p:nvPicPr>
          <p:cNvPr id="10" name="Picture 9" descr="22858PICdbgea5Gz679dY_PIC2018.png">
            <a:extLst>
              <a:ext uri="{FF2B5EF4-FFF2-40B4-BE49-F238E27FC236}">
                <a16:creationId xmlns:a16="http://schemas.microsoft.com/office/drawing/2014/main" id="{E05502EB-8920-E0FF-1DB0-40E6F3A7D3B0}"/>
              </a:ext>
            </a:extLst>
          </p:cNvPr>
          <p:cNvPicPr>
            <a:picLocks noChangeAspect="1"/>
          </p:cNvPicPr>
          <p:nvPr/>
        </p:nvPicPr>
        <p:blipFill>
          <a:blip r:embed="rId2" cstate="print"/>
          <a:stretch>
            <a:fillRect/>
          </a:stretch>
        </p:blipFill>
        <p:spPr>
          <a:xfrm flipH="1">
            <a:off x="-3" y="146863"/>
            <a:ext cx="3345713" cy="6711136"/>
          </a:xfrm>
          <a:prstGeom prst="rect">
            <a:avLst/>
          </a:prstGeom>
        </p:spPr>
      </p:pic>
      <p:pic>
        <p:nvPicPr>
          <p:cNvPr id="9218" name="Picture 2" descr="Phim Truyện - TREO BIỂN - Qùa tặng cuộc sống - Phim truyện hay kể cho bé  mỗi ngày - YouTube">
            <a:extLst>
              <a:ext uri="{FF2B5EF4-FFF2-40B4-BE49-F238E27FC236}">
                <a16:creationId xmlns:a16="http://schemas.microsoft.com/office/drawing/2014/main" id="{BECABBAB-EA27-C860-F271-ADA7BBAC41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2817" y="3884428"/>
            <a:ext cx="9399183" cy="2973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00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9218"/>
                                        </p:tgtEl>
                                        <p:attrNameLst>
                                          <p:attrName>style.visibility</p:attrName>
                                        </p:attrNameLst>
                                      </p:cBhvr>
                                      <p:to>
                                        <p:strVal val="visible"/>
                                      </p:to>
                                    </p:set>
                                    <p:animEffect transition="in" filter="circle(in)">
                                      <p:cBhvr>
                                        <p:cTn id="2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C5F524-6202-5A7E-FF0B-A26C5F4B3013}"/>
              </a:ext>
            </a:extLst>
          </p:cNvPr>
          <p:cNvSpPr txBox="1"/>
          <p:nvPr/>
        </p:nvSpPr>
        <p:spPr>
          <a:xfrm>
            <a:off x="2906233" y="1"/>
            <a:ext cx="7683796" cy="799706"/>
          </a:xfrm>
          <a:prstGeom prst="rect">
            <a:avLst/>
          </a:prstGeom>
          <a:noFill/>
        </p:spPr>
        <p:txBody>
          <a:bodyPr wrap="square">
            <a:spAutoFit/>
          </a:bodyPr>
          <a:lstStyle/>
          <a:p>
            <a:pPr algn="just">
              <a:lnSpc>
                <a:spcPct val="115000"/>
              </a:lnSpc>
              <a:spcAft>
                <a:spcPts val="1067"/>
              </a:spcAft>
            </a:pPr>
            <a:r>
              <a:rPr lang="en-US" sz="4267" b="1" dirty="0">
                <a:solidFill>
                  <a:srgbClr val="0070C0"/>
                </a:solidFill>
                <a:latin typeface="Times New Roman" panose="02020603050405020304" pitchFamily="18" charset="0"/>
                <a:ea typeface="Times New Roman" panose="02020603050405020304" pitchFamily="18" charset="0"/>
              </a:rPr>
              <a:t>3</a:t>
            </a:r>
            <a:r>
              <a:rPr lang="en-US" sz="4267" b="1" kern="0" dirty="0">
                <a:solidFill>
                  <a:srgbClr val="0070C0"/>
                </a:solidFill>
                <a:latin typeface="Times New Roman" panose="02020603050405020304" pitchFamily="18" charset="0"/>
                <a:ea typeface="Times New Roman" panose="02020603050405020304" pitchFamily="18" charset="0"/>
                <a:sym typeface="Arial"/>
              </a:rPr>
              <a:t>. Văn bản:</a:t>
            </a:r>
            <a:r>
              <a:rPr lang="es-ES_tradnl" sz="4267" b="1" dirty="0">
                <a:solidFill>
                  <a:srgbClr val="0070C0"/>
                </a:solidFill>
                <a:latin typeface="Times New Roman" panose="02020603050405020304" pitchFamily="18" charset="0"/>
                <a:ea typeface="Times New Roman" panose="02020603050405020304" pitchFamily="18" charset="0"/>
              </a:rPr>
              <a:t> </a:t>
            </a:r>
            <a:r>
              <a:rPr lang="es-ES_tradnl" sz="4267" b="1" dirty="0" err="1">
                <a:solidFill>
                  <a:srgbClr val="0070C0"/>
                </a:solidFill>
                <a:latin typeface="Times New Roman" panose="02020603050405020304" pitchFamily="18" charset="0"/>
                <a:ea typeface="Times New Roman" panose="02020603050405020304" pitchFamily="18" charset="0"/>
              </a:rPr>
              <a:t>Nói</a:t>
            </a:r>
            <a:r>
              <a:rPr lang="es-ES_tradnl" sz="4267" b="1" dirty="0">
                <a:solidFill>
                  <a:srgbClr val="0070C0"/>
                </a:solidFill>
                <a:latin typeface="Times New Roman" panose="02020603050405020304" pitchFamily="18" charset="0"/>
                <a:ea typeface="Times New Roman" panose="02020603050405020304" pitchFamily="18" charset="0"/>
              </a:rPr>
              <a:t> </a:t>
            </a:r>
            <a:r>
              <a:rPr lang="es-ES_tradnl" sz="4267" b="1" dirty="0" err="1">
                <a:solidFill>
                  <a:srgbClr val="0070C0"/>
                </a:solidFill>
                <a:latin typeface="Times New Roman" panose="02020603050405020304" pitchFamily="18" charset="0"/>
                <a:ea typeface="Times New Roman" panose="02020603050405020304" pitchFamily="18" charset="0"/>
              </a:rPr>
              <a:t>dóc</a:t>
            </a:r>
            <a:r>
              <a:rPr lang="es-ES_tradnl" sz="4267" b="1" dirty="0">
                <a:solidFill>
                  <a:srgbClr val="0070C0"/>
                </a:solidFill>
                <a:latin typeface="Times New Roman" panose="02020603050405020304" pitchFamily="18" charset="0"/>
                <a:ea typeface="Times New Roman" panose="02020603050405020304" pitchFamily="18" charset="0"/>
              </a:rPr>
              <a:t> </a:t>
            </a:r>
            <a:r>
              <a:rPr lang="es-ES_tradnl" sz="4267" b="1" dirty="0" err="1">
                <a:solidFill>
                  <a:srgbClr val="0070C0"/>
                </a:solidFill>
                <a:latin typeface="Times New Roman" panose="02020603050405020304" pitchFamily="18" charset="0"/>
                <a:ea typeface="Times New Roman" panose="02020603050405020304" pitchFamily="18" charset="0"/>
              </a:rPr>
              <a:t>gặp</a:t>
            </a:r>
            <a:r>
              <a:rPr lang="es-ES_tradnl" sz="4267" b="1" dirty="0">
                <a:solidFill>
                  <a:srgbClr val="0070C0"/>
                </a:solidFill>
                <a:latin typeface="Times New Roman" panose="02020603050405020304" pitchFamily="18" charset="0"/>
                <a:ea typeface="Times New Roman" panose="02020603050405020304" pitchFamily="18" charset="0"/>
              </a:rPr>
              <a:t> </a:t>
            </a:r>
            <a:r>
              <a:rPr lang="es-ES_tradnl" sz="4267" b="1" dirty="0" err="1">
                <a:solidFill>
                  <a:srgbClr val="0070C0"/>
                </a:solidFill>
                <a:latin typeface="Times New Roman" panose="02020603050405020304" pitchFamily="18" charset="0"/>
                <a:ea typeface="Times New Roman" panose="02020603050405020304" pitchFamily="18" charset="0"/>
              </a:rPr>
              <a:t>nhau</a:t>
            </a:r>
            <a:r>
              <a:rPr lang="es-ES_tradnl" sz="4267" b="1" dirty="0">
                <a:solidFill>
                  <a:srgbClr val="0070C0"/>
                </a:solidFill>
                <a:latin typeface="Times New Roman" panose="02020603050405020304" pitchFamily="18" charset="0"/>
                <a:ea typeface="Times New Roman" panose="02020603050405020304" pitchFamily="18" charset="0"/>
              </a:rPr>
              <a:t>.</a:t>
            </a:r>
            <a:endParaRPr lang="en-US" sz="4267" dirty="0">
              <a:solidFill>
                <a:srgbClr val="0070C0"/>
              </a:solidFill>
              <a:latin typeface="Calibri" panose="020F0502020204030204" pitchFamily="34" charset="0"/>
              <a:ea typeface="Calibri" panose="020F0502020204030204" pitchFamily="34" charset="0"/>
            </a:endParaRPr>
          </a:p>
        </p:txBody>
      </p:sp>
      <p:pic>
        <p:nvPicPr>
          <p:cNvPr id="14338" name="Picture 2" descr="Truyện Nói Khoác Gặp Nhau ❤️️ Nội Dung, Ý Nghĩa, Hình Ảnh">
            <a:extLst>
              <a:ext uri="{FF2B5EF4-FFF2-40B4-BE49-F238E27FC236}">
                <a16:creationId xmlns:a16="http://schemas.microsoft.com/office/drawing/2014/main" id="{65617A23-2E01-F010-6C87-A191A19003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20" y="1063256"/>
            <a:ext cx="12092761" cy="5794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9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4338"/>
                                        </p:tgtEl>
                                        <p:attrNameLst>
                                          <p:attrName>style.visibility</p:attrName>
                                        </p:attrNameLst>
                                      </p:cBhvr>
                                      <p:to>
                                        <p:strVal val="visible"/>
                                      </p:to>
                                    </p:set>
                                    <p:animEffect transition="in" filter="circle(in)">
                                      <p:cBhvr>
                                        <p:cTn id="11"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CA87F701-941A-E6C8-8AC2-F5DF9C3F10FC}"/>
              </a:ext>
            </a:extLst>
          </p:cNvPr>
          <p:cNvSpPr txBox="1">
            <a:spLocks/>
          </p:cNvSpPr>
          <p:nvPr/>
        </p:nvSpPr>
        <p:spPr>
          <a:xfrm>
            <a:off x="2892057" y="1035245"/>
            <a:ext cx="9299944" cy="320360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999999"/>
              </a:buClr>
              <a:buSzPts val="1200"/>
              <a:buFont typeface="Merriweather Light"/>
              <a:buNone/>
              <a:defRPr sz="1200" b="0" i="0" u="none" strike="noStrike" cap="none">
                <a:solidFill>
                  <a:srgbClr val="999999"/>
                </a:solidFill>
                <a:latin typeface="Merriweather Light"/>
                <a:ea typeface="Merriweather Light"/>
                <a:cs typeface="Merriweather Light"/>
                <a:sym typeface="Merriweather Light"/>
              </a:defRPr>
            </a:lvl1pPr>
            <a:lvl2pPr marL="914400" marR="0" lvl="1" indent="-304800" algn="l" rtl="0">
              <a:lnSpc>
                <a:spcPct val="100000"/>
              </a:lnSpc>
              <a:spcBef>
                <a:spcPts val="0"/>
              </a:spcBef>
              <a:spcAft>
                <a:spcPts val="0"/>
              </a:spcAft>
              <a:buClr>
                <a:srgbClr val="999999"/>
              </a:buClr>
              <a:buSzPts val="1200"/>
              <a:buFont typeface="Merriweather Light"/>
              <a:buNone/>
              <a:defRPr sz="1200" b="0" i="0" u="none" strike="noStrike" cap="none">
                <a:solidFill>
                  <a:srgbClr val="999999"/>
                </a:solidFill>
                <a:latin typeface="Merriweather Light"/>
                <a:ea typeface="Merriweather Light"/>
                <a:cs typeface="Merriweather Light"/>
                <a:sym typeface="Merriweather Light"/>
              </a:defRPr>
            </a:lvl2pPr>
            <a:lvl3pPr marL="1371600" marR="0" lvl="2" indent="-304800" algn="l" rtl="0">
              <a:lnSpc>
                <a:spcPct val="100000"/>
              </a:lnSpc>
              <a:spcBef>
                <a:spcPts val="0"/>
              </a:spcBef>
              <a:spcAft>
                <a:spcPts val="0"/>
              </a:spcAft>
              <a:buClr>
                <a:srgbClr val="999999"/>
              </a:buClr>
              <a:buSzPts val="1200"/>
              <a:buFont typeface="Merriweather Light"/>
              <a:buNone/>
              <a:defRPr sz="1200" b="0" i="0" u="none" strike="noStrike" cap="none">
                <a:solidFill>
                  <a:srgbClr val="999999"/>
                </a:solidFill>
                <a:latin typeface="Merriweather Light"/>
                <a:ea typeface="Merriweather Light"/>
                <a:cs typeface="Merriweather Light"/>
                <a:sym typeface="Merriweather Light"/>
              </a:defRPr>
            </a:lvl3pPr>
            <a:lvl4pPr marL="1828800" marR="0" lvl="3" indent="-304800" algn="l" rtl="0">
              <a:lnSpc>
                <a:spcPct val="100000"/>
              </a:lnSpc>
              <a:spcBef>
                <a:spcPts val="0"/>
              </a:spcBef>
              <a:spcAft>
                <a:spcPts val="0"/>
              </a:spcAft>
              <a:buClr>
                <a:srgbClr val="999999"/>
              </a:buClr>
              <a:buSzPts val="1200"/>
              <a:buFont typeface="Merriweather Light"/>
              <a:buNone/>
              <a:defRPr sz="1200" b="0" i="0" u="none" strike="noStrike" cap="none">
                <a:solidFill>
                  <a:srgbClr val="999999"/>
                </a:solidFill>
                <a:latin typeface="Merriweather Light"/>
                <a:ea typeface="Merriweather Light"/>
                <a:cs typeface="Merriweather Light"/>
                <a:sym typeface="Merriweather Light"/>
              </a:defRPr>
            </a:lvl4pPr>
            <a:lvl5pPr marL="2286000" marR="0" lvl="4" indent="-304800" algn="l" rtl="0">
              <a:lnSpc>
                <a:spcPct val="100000"/>
              </a:lnSpc>
              <a:spcBef>
                <a:spcPts val="0"/>
              </a:spcBef>
              <a:spcAft>
                <a:spcPts val="0"/>
              </a:spcAft>
              <a:buClr>
                <a:srgbClr val="999999"/>
              </a:buClr>
              <a:buSzPts val="1200"/>
              <a:buFont typeface="Merriweather Light"/>
              <a:buNone/>
              <a:defRPr sz="1200" b="0" i="0" u="none" strike="noStrike" cap="none">
                <a:solidFill>
                  <a:srgbClr val="999999"/>
                </a:solidFill>
                <a:latin typeface="Merriweather Light"/>
                <a:ea typeface="Merriweather Light"/>
                <a:cs typeface="Merriweather Light"/>
                <a:sym typeface="Merriweather Light"/>
              </a:defRPr>
            </a:lvl5pPr>
            <a:lvl6pPr marL="2743200" marR="0" lvl="5" indent="-304800" algn="l" rtl="0">
              <a:lnSpc>
                <a:spcPct val="100000"/>
              </a:lnSpc>
              <a:spcBef>
                <a:spcPts val="0"/>
              </a:spcBef>
              <a:spcAft>
                <a:spcPts val="0"/>
              </a:spcAft>
              <a:buClr>
                <a:srgbClr val="999999"/>
              </a:buClr>
              <a:buSzPts val="1200"/>
              <a:buFont typeface="Merriweather Light"/>
              <a:buNone/>
              <a:defRPr sz="1200" b="0" i="0" u="none" strike="noStrike" cap="none">
                <a:solidFill>
                  <a:srgbClr val="999999"/>
                </a:solidFill>
                <a:latin typeface="Merriweather Light"/>
                <a:ea typeface="Merriweather Light"/>
                <a:cs typeface="Merriweather Light"/>
                <a:sym typeface="Merriweather Light"/>
              </a:defRPr>
            </a:lvl6pPr>
            <a:lvl7pPr marL="3200400" marR="0" lvl="6" indent="-304800" algn="l" rtl="0">
              <a:lnSpc>
                <a:spcPct val="100000"/>
              </a:lnSpc>
              <a:spcBef>
                <a:spcPts val="0"/>
              </a:spcBef>
              <a:spcAft>
                <a:spcPts val="0"/>
              </a:spcAft>
              <a:buClr>
                <a:srgbClr val="999999"/>
              </a:buClr>
              <a:buSzPts val="1200"/>
              <a:buFont typeface="Merriweather Light"/>
              <a:buNone/>
              <a:defRPr sz="1200" b="0" i="0" u="none" strike="noStrike" cap="none">
                <a:solidFill>
                  <a:srgbClr val="999999"/>
                </a:solidFill>
                <a:latin typeface="Merriweather Light"/>
                <a:ea typeface="Merriweather Light"/>
                <a:cs typeface="Merriweather Light"/>
                <a:sym typeface="Merriweather Light"/>
              </a:defRPr>
            </a:lvl7pPr>
            <a:lvl8pPr marL="3657600" marR="0" lvl="7" indent="-304800" algn="l" rtl="0">
              <a:lnSpc>
                <a:spcPct val="100000"/>
              </a:lnSpc>
              <a:spcBef>
                <a:spcPts val="0"/>
              </a:spcBef>
              <a:spcAft>
                <a:spcPts val="0"/>
              </a:spcAft>
              <a:buClr>
                <a:srgbClr val="999999"/>
              </a:buClr>
              <a:buSzPts val="1200"/>
              <a:buFont typeface="Merriweather Light"/>
              <a:buNone/>
              <a:defRPr sz="1200" b="0" i="0" u="none" strike="noStrike" cap="none">
                <a:solidFill>
                  <a:srgbClr val="999999"/>
                </a:solidFill>
                <a:latin typeface="Merriweather Light"/>
                <a:ea typeface="Merriweather Light"/>
                <a:cs typeface="Merriweather Light"/>
                <a:sym typeface="Merriweather Light"/>
              </a:defRPr>
            </a:lvl8pPr>
            <a:lvl9pPr marL="4114800" marR="0" lvl="8" indent="-304800" algn="l" rtl="0">
              <a:lnSpc>
                <a:spcPct val="100000"/>
              </a:lnSpc>
              <a:spcBef>
                <a:spcPts val="0"/>
              </a:spcBef>
              <a:spcAft>
                <a:spcPts val="0"/>
              </a:spcAft>
              <a:buClr>
                <a:srgbClr val="999999"/>
              </a:buClr>
              <a:buSzPts val="1200"/>
              <a:buFont typeface="Merriweather Light"/>
              <a:buNone/>
              <a:defRPr sz="1200" b="0" i="0" u="none" strike="noStrike" cap="none">
                <a:solidFill>
                  <a:srgbClr val="999999"/>
                </a:solidFill>
                <a:latin typeface="Merriweather Light"/>
                <a:ea typeface="Merriweather Light"/>
                <a:cs typeface="Merriweather Light"/>
                <a:sym typeface="Merriweather Light"/>
              </a:defRPr>
            </a:lvl9pPr>
          </a:lstStyle>
          <a:p>
            <a:pPr algn="just">
              <a:spcAft>
                <a:spcPts val="1067"/>
              </a:spcAft>
            </a:pPr>
            <a:r>
              <a:rPr lang="en-US" sz="3733" i="1" dirty="0">
                <a:solidFill>
                  <a:schemeClr val="tx1"/>
                </a:solidFill>
                <a:latin typeface="Times New Roman" panose="02020603050405020304" pitchFamily="18" charset="0"/>
                <a:ea typeface="Times New Roman" panose="02020603050405020304" pitchFamily="18" charset="0"/>
              </a:rPr>
              <a:t>+ Lời </a:t>
            </a:r>
            <a:r>
              <a:rPr lang="en-US" sz="3733" i="1" dirty="0" err="1">
                <a:solidFill>
                  <a:schemeClr val="tx1"/>
                </a:solidFill>
                <a:latin typeface="Times New Roman" panose="02020603050405020304" pitchFamily="18" charset="0"/>
                <a:ea typeface="Times New Roman" panose="02020603050405020304" pitchFamily="18" charset="0"/>
              </a:rPr>
              <a:t>nói</a:t>
            </a:r>
            <a:r>
              <a:rPr lang="en-US" sz="3733" i="1" dirty="0">
                <a:solidFill>
                  <a:schemeClr val="tx1"/>
                </a:solidFill>
                <a:latin typeface="Times New Roman" panose="02020603050405020304" pitchFamily="18" charset="0"/>
                <a:ea typeface="Times New Roman" panose="02020603050405020304" pitchFamily="18" charset="0"/>
              </a:rPr>
              <a:t> của </a:t>
            </a:r>
            <a:r>
              <a:rPr lang="en-US" sz="3733" i="1" dirty="0" err="1">
                <a:solidFill>
                  <a:schemeClr val="tx1"/>
                </a:solidFill>
                <a:latin typeface="Times New Roman" panose="02020603050405020304" pitchFamily="18" charset="0"/>
                <a:ea typeface="Times New Roman" panose="02020603050405020304" pitchFamily="18" charset="0"/>
              </a:rPr>
              <a:t>hai</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nhân</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vật</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trong</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truyện</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có</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điều</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gì</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đặc</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biệt</a:t>
            </a:r>
            <a:r>
              <a:rPr lang="en-US" sz="3733" i="1" dirty="0">
                <a:solidFill>
                  <a:schemeClr val="tx1"/>
                </a:solidFill>
                <a:latin typeface="Times New Roman" panose="02020603050405020304" pitchFamily="18" charset="0"/>
                <a:ea typeface="Times New Roman" panose="02020603050405020304" pitchFamily="18" charset="0"/>
              </a:rPr>
              <a:t>?</a:t>
            </a:r>
            <a:endParaRPr lang="en-US" sz="3733" dirty="0">
              <a:solidFill>
                <a:schemeClr val="tx1"/>
              </a:solidFill>
              <a:latin typeface="Calibri" panose="020F0502020204030204" pitchFamily="34" charset="0"/>
              <a:ea typeface="Calibri" panose="020F0502020204030204" pitchFamily="34" charset="0"/>
            </a:endParaRPr>
          </a:p>
          <a:p>
            <a:pPr algn="just">
              <a:spcAft>
                <a:spcPts val="1067"/>
              </a:spcAft>
            </a:pPr>
            <a:r>
              <a:rPr lang="en-US" sz="3733" i="1" dirty="0">
                <a:solidFill>
                  <a:schemeClr val="tx1"/>
                </a:solidFill>
                <a:latin typeface="Times New Roman" panose="02020603050405020304" pitchFamily="18" charset="0"/>
                <a:ea typeface="Times New Roman" panose="02020603050405020304" pitchFamily="18" charset="0"/>
              </a:rPr>
              <a:t>+ Chi </a:t>
            </a:r>
            <a:r>
              <a:rPr lang="en-US" sz="3733" i="1" dirty="0" err="1">
                <a:solidFill>
                  <a:schemeClr val="tx1"/>
                </a:solidFill>
                <a:latin typeface="Times New Roman" panose="02020603050405020304" pitchFamily="18" charset="0"/>
                <a:ea typeface="Times New Roman" panose="02020603050405020304" pitchFamily="18" charset="0"/>
              </a:rPr>
              <a:t>tiết</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nào</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trong</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truyện</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tạo</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ra</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sự</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bất</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ngờ</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cho</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chuyện</a:t>
            </a:r>
            <a:r>
              <a:rPr lang="en-US" sz="3733" i="1" dirty="0">
                <a:solidFill>
                  <a:schemeClr val="tx1"/>
                </a:solidFill>
                <a:latin typeface="Times New Roman" panose="02020603050405020304" pitchFamily="18" charset="0"/>
                <a:ea typeface="Times New Roman" panose="02020603050405020304" pitchFamily="18" charset="0"/>
              </a:rPr>
              <a:t>?</a:t>
            </a:r>
            <a:endParaRPr lang="en-US" sz="3733" dirty="0">
              <a:solidFill>
                <a:schemeClr val="tx1"/>
              </a:solidFill>
              <a:latin typeface="Calibri" panose="020F0502020204030204" pitchFamily="34" charset="0"/>
              <a:ea typeface="Calibri" panose="020F0502020204030204" pitchFamily="34" charset="0"/>
            </a:endParaRPr>
          </a:p>
          <a:p>
            <a:pPr algn="just">
              <a:spcAft>
                <a:spcPts val="1067"/>
              </a:spcAft>
            </a:pP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Nhân</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vật</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nào</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mới</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là</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nhân</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vật</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nói</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dóc</a:t>
            </a:r>
            <a:r>
              <a:rPr lang="en-US" sz="3733" i="1" dirty="0">
                <a:solidFill>
                  <a:schemeClr val="tx1"/>
                </a:solidFill>
                <a:latin typeface="Times New Roman" panose="02020603050405020304" pitchFamily="18" charset="0"/>
                <a:ea typeface="Times New Roman" panose="02020603050405020304" pitchFamily="18" charset="0"/>
              </a:rPr>
              <a:t>?</a:t>
            </a:r>
            <a:endParaRPr lang="en-US" sz="3733" dirty="0">
              <a:solidFill>
                <a:schemeClr val="tx1"/>
              </a:solidFill>
              <a:latin typeface="Calibri" panose="020F0502020204030204" pitchFamily="34" charset="0"/>
              <a:ea typeface="Calibri" panose="020F0502020204030204" pitchFamily="34" charset="0"/>
            </a:endParaRPr>
          </a:p>
          <a:p>
            <a:endParaRPr lang="en-US" sz="1600" dirty="0"/>
          </a:p>
        </p:txBody>
      </p:sp>
      <p:pic>
        <p:nvPicPr>
          <p:cNvPr id="5" name="Picture 4" descr="22858PICdbgea5Gz679dY_PIC2018.png">
            <a:extLst>
              <a:ext uri="{FF2B5EF4-FFF2-40B4-BE49-F238E27FC236}">
                <a16:creationId xmlns:a16="http://schemas.microsoft.com/office/drawing/2014/main" id="{7D4F3E4B-43C9-BFA6-CC31-AEB6AC5D40F2}"/>
              </a:ext>
            </a:extLst>
          </p:cNvPr>
          <p:cNvPicPr>
            <a:picLocks noChangeAspect="1"/>
          </p:cNvPicPr>
          <p:nvPr/>
        </p:nvPicPr>
        <p:blipFill>
          <a:blip r:embed="rId2" cstate="print"/>
          <a:stretch>
            <a:fillRect/>
          </a:stretch>
        </p:blipFill>
        <p:spPr>
          <a:xfrm flipH="1">
            <a:off x="-1" y="-31776"/>
            <a:ext cx="3157031" cy="6858000"/>
          </a:xfrm>
          <a:prstGeom prst="rect">
            <a:avLst/>
          </a:prstGeom>
        </p:spPr>
      </p:pic>
      <p:sp>
        <p:nvSpPr>
          <p:cNvPr id="6" name="Title 1">
            <a:extLst>
              <a:ext uri="{FF2B5EF4-FFF2-40B4-BE49-F238E27FC236}">
                <a16:creationId xmlns:a16="http://schemas.microsoft.com/office/drawing/2014/main" id="{B2F965BA-6628-B1BE-44C7-78FF03931E46}"/>
              </a:ext>
            </a:extLst>
          </p:cNvPr>
          <p:cNvSpPr>
            <a:spLocks noGrp="1"/>
          </p:cNvSpPr>
          <p:nvPr>
            <p:ph type="title"/>
          </p:nvPr>
        </p:nvSpPr>
        <p:spPr>
          <a:xfrm>
            <a:off x="5481501" y="312145"/>
            <a:ext cx="3908400" cy="723100"/>
          </a:xfrm>
        </p:spPr>
        <p:txBody>
          <a:bodyPr/>
          <a:lstStyle/>
          <a:p>
            <a:pPr defTabSz="1219170">
              <a:lnSpc>
                <a:spcPct val="115000"/>
              </a:lnSpc>
              <a:spcAft>
                <a:spcPts val="1067"/>
              </a:spcAft>
              <a:defRPr/>
            </a:pPr>
            <a:r>
              <a:rPr lang="en-US" sz="3733" b="1" kern="0" dirty="0">
                <a:solidFill>
                  <a:srgbClr val="0070C0"/>
                </a:solidFill>
                <a:latin typeface="Times New Roman" panose="02020603050405020304" pitchFamily="18" charset="0"/>
                <a:ea typeface="Times New Roman" panose="02020603050405020304" pitchFamily="18" charset="0"/>
                <a:cs typeface="Arial"/>
                <a:sym typeface="Arial"/>
              </a:rPr>
              <a:t>PHT SỐ 5. </a:t>
            </a:r>
            <a:endParaRPr lang="en-US" sz="3733" dirty="0"/>
          </a:p>
        </p:txBody>
      </p:sp>
      <p:pic>
        <p:nvPicPr>
          <p:cNvPr id="16386" name="Picture 2" descr="Soạn bài Chùm truyện cười dân gian Việt Nam Kết nối tri thức Ngữ văn lớp">
            <a:extLst>
              <a:ext uri="{FF2B5EF4-FFF2-40B4-BE49-F238E27FC236}">
                <a16:creationId xmlns:a16="http://schemas.microsoft.com/office/drawing/2014/main" id="{417FBEEA-94FF-D7B6-AED2-62E1B256F6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0765" y="4380613"/>
            <a:ext cx="9841235" cy="2445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01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6386"/>
                                        </p:tgtEl>
                                        <p:attrNameLst>
                                          <p:attrName>style.visibility</p:attrName>
                                        </p:attrNameLst>
                                      </p:cBhvr>
                                      <p:to>
                                        <p:strVal val="visible"/>
                                      </p:to>
                                    </p:set>
                                    <p:anim calcmode="lin" valueType="num">
                                      <p:cBhvr additive="base">
                                        <p:cTn id="21" dur="500" fill="hold"/>
                                        <p:tgtEl>
                                          <p:spTgt spid="16386"/>
                                        </p:tgtEl>
                                        <p:attrNameLst>
                                          <p:attrName>ppt_x</p:attrName>
                                        </p:attrNameLst>
                                      </p:cBhvr>
                                      <p:tavLst>
                                        <p:tav tm="0">
                                          <p:val>
                                            <p:strVal val="#ppt_x"/>
                                          </p:val>
                                        </p:tav>
                                        <p:tav tm="100000">
                                          <p:val>
                                            <p:strVal val="#ppt_x"/>
                                          </p:val>
                                        </p:tav>
                                      </p:tavLst>
                                    </p:anim>
                                    <p:anim calcmode="lin" valueType="num">
                                      <p:cBhvr additive="base">
                                        <p:cTn id="22"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172388DD-8F65-4BC1-239D-9F8897911EA1}"/>
              </a:ext>
            </a:extLst>
          </p:cNvPr>
          <p:cNvSpPr>
            <a:spLocks noGrp="1"/>
          </p:cNvSpPr>
          <p:nvPr>
            <p:ph type="subTitle" idx="1"/>
          </p:nvPr>
        </p:nvSpPr>
        <p:spPr>
          <a:xfrm>
            <a:off x="3062176" y="541997"/>
            <a:ext cx="9030587" cy="3458319"/>
          </a:xfrm>
        </p:spPr>
        <p:txBody>
          <a:bodyPr/>
          <a:lstStyle/>
          <a:p>
            <a:pPr algn="just">
              <a:lnSpc>
                <a:spcPct val="115000"/>
              </a:lnSpc>
              <a:spcAft>
                <a:spcPts val="1067"/>
              </a:spcAft>
            </a:pPr>
            <a:r>
              <a:rPr lang="en-US" sz="3733" i="1" dirty="0">
                <a:solidFill>
                  <a:schemeClr val="tx1"/>
                </a:solidFill>
                <a:latin typeface="Times New Roman" panose="02020603050405020304" pitchFamily="18" charset="0"/>
                <a:ea typeface="Times New Roman" panose="02020603050405020304" pitchFamily="18" charset="0"/>
              </a:rPr>
              <a:t>+ Lời </a:t>
            </a:r>
            <a:r>
              <a:rPr lang="en-US" sz="3733" i="1" dirty="0" err="1">
                <a:solidFill>
                  <a:schemeClr val="tx1"/>
                </a:solidFill>
                <a:latin typeface="Times New Roman" panose="02020603050405020304" pitchFamily="18" charset="0"/>
                <a:ea typeface="Times New Roman" panose="02020603050405020304" pitchFamily="18" charset="0"/>
              </a:rPr>
              <a:t>nói</a:t>
            </a:r>
            <a:r>
              <a:rPr lang="en-US" sz="3733" i="1" dirty="0">
                <a:solidFill>
                  <a:schemeClr val="tx1"/>
                </a:solidFill>
                <a:latin typeface="Times New Roman" panose="02020603050405020304" pitchFamily="18" charset="0"/>
                <a:ea typeface="Times New Roman" panose="02020603050405020304" pitchFamily="18" charset="0"/>
              </a:rPr>
              <a:t> của </a:t>
            </a:r>
            <a:r>
              <a:rPr lang="en-US" sz="3733" i="1" dirty="0" err="1">
                <a:solidFill>
                  <a:schemeClr val="tx1"/>
                </a:solidFill>
                <a:latin typeface="Times New Roman" panose="02020603050405020304" pitchFamily="18" charset="0"/>
                <a:ea typeface="Times New Roman" panose="02020603050405020304" pitchFamily="18" charset="0"/>
              </a:rPr>
              <a:t>hai</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nhân</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vật</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trong</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truyện</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có</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điều</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gì</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đặc</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biệt</a:t>
            </a:r>
            <a:r>
              <a:rPr lang="en-US" sz="3733" i="1" dirty="0">
                <a:solidFill>
                  <a:schemeClr val="tx1"/>
                </a:solidFill>
                <a:latin typeface="Times New Roman" panose="02020603050405020304" pitchFamily="18" charset="0"/>
                <a:ea typeface="Times New Roman" panose="02020603050405020304" pitchFamily="18" charset="0"/>
              </a:rPr>
              <a:t>?</a:t>
            </a:r>
            <a:endParaRPr lang="en-US" sz="3733" dirty="0">
              <a:solidFill>
                <a:schemeClr val="tx1"/>
              </a:solidFill>
              <a:latin typeface="Calibri" panose="020F0502020204030204" pitchFamily="34" charset="0"/>
              <a:ea typeface="Calibri" panose="020F0502020204030204" pitchFamily="34" charset="0"/>
            </a:endParaRPr>
          </a:p>
          <a:p>
            <a:pPr algn="just">
              <a:lnSpc>
                <a:spcPct val="115000"/>
              </a:lnSpc>
              <a:spcAft>
                <a:spcPts val="1067"/>
              </a:spcAft>
            </a:pPr>
            <a:r>
              <a:rPr lang="en-US" sz="3733" i="1" dirty="0">
                <a:solidFill>
                  <a:schemeClr val="tx1"/>
                </a:solidFill>
                <a:latin typeface="Times New Roman" panose="02020603050405020304" pitchFamily="18" charset="0"/>
                <a:ea typeface="Times New Roman" panose="02020603050405020304" pitchFamily="18" charset="0"/>
              </a:rPr>
              <a:t>+ Chi </a:t>
            </a:r>
            <a:r>
              <a:rPr lang="en-US" sz="3733" i="1" dirty="0" err="1">
                <a:solidFill>
                  <a:schemeClr val="tx1"/>
                </a:solidFill>
                <a:latin typeface="Times New Roman" panose="02020603050405020304" pitchFamily="18" charset="0"/>
                <a:ea typeface="Times New Roman" panose="02020603050405020304" pitchFamily="18" charset="0"/>
              </a:rPr>
              <a:t>tiết</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nào</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trong</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truyện</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tạo</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ra</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sự</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bất</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ngờ</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cho</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chuyện</a:t>
            </a:r>
            <a:r>
              <a:rPr lang="en-US" sz="3733" i="1" dirty="0">
                <a:solidFill>
                  <a:schemeClr val="tx1"/>
                </a:solidFill>
                <a:latin typeface="Times New Roman" panose="02020603050405020304" pitchFamily="18" charset="0"/>
                <a:ea typeface="Times New Roman" panose="02020603050405020304" pitchFamily="18" charset="0"/>
              </a:rPr>
              <a:t>?</a:t>
            </a:r>
            <a:endParaRPr lang="en-US" sz="3733" dirty="0">
              <a:solidFill>
                <a:schemeClr val="tx1"/>
              </a:solidFill>
              <a:latin typeface="Calibri" panose="020F0502020204030204" pitchFamily="34" charset="0"/>
              <a:ea typeface="Calibri" panose="020F0502020204030204" pitchFamily="34" charset="0"/>
            </a:endParaRPr>
          </a:p>
          <a:p>
            <a:pPr algn="just">
              <a:lnSpc>
                <a:spcPct val="115000"/>
              </a:lnSpc>
              <a:spcAft>
                <a:spcPts val="1067"/>
              </a:spcAft>
            </a:pP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Nhân</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vật</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nào</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mới</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là</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nhân</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vật</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nói</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dóc</a:t>
            </a:r>
            <a:endParaRPr lang="en-US" sz="3733" dirty="0">
              <a:solidFill>
                <a:schemeClr val="tx1"/>
              </a:solidFill>
              <a:latin typeface="Calibri" panose="020F0502020204030204" pitchFamily="34" charset="0"/>
              <a:ea typeface="Calibri" panose="020F0502020204030204" pitchFamily="34" charset="0"/>
            </a:endParaRPr>
          </a:p>
        </p:txBody>
      </p:sp>
      <p:sp>
        <p:nvSpPr>
          <p:cNvPr id="3" name="Title 1">
            <a:extLst>
              <a:ext uri="{FF2B5EF4-FFF2-40B4-BE49-F238E27FC236}">
                <a16:creationId xmlns:a16="http://schemas.microsoft.com/office/drawing/2014/main" id="{A172925C-FBC9-5EA2-0548-6A841B78B438}"/>
              </a:ext>
            </a:extLst>
          </p:cNvPr>
          <p:cNvSpPr>
            <a:spLocks noGrp="1"/>
          </p:cNvSpPr>
          <p:nvPr>
            <p:ph type="title"/>
          </p:nvPr>
        </p:nvSpPr>
        <p:spPr>
          <a:xfrm>
            <a:off x="5217042" y="139799"/>
            <a:ext cx="4215389" cy="723100"/>
          </a:xfrm>
        </p:spPr>
        <p:txBody>
          <a:bodyPr/>
          <a:lstStyle/>
          <a:p>
            <a:pPr defTabSz="1219170">
              <a:lnSpc>
                <a:spcPct val="115000"/>
              </a:lnSpc>
              <a:spcAft>
                <a:spcPts val="1067"/>
              </a:spcAft>
              <a:defRPr/>
            </a:pPr>
            <a:r>
              <a:rPr lang="en-US" sz="3733" b="1" kern="0" dirty="0">
                <a:solidFill>
                  <a:srgbClr val="0070C0"/>
                </a:solidFill>
                <a:latin typeface="Times New Roman" panose="02020603050405020304" pitchFamily="18" charset="0"/>
                <a:ea typeface="Times New Roman" panose="02020603050405020304" pitchFamily="18" charset="0"/>
                <a:cs typeface="Arial"/>
                <a:sym typeface="Arial"/>
              </a:rPr>
              <a:t>PHT SỐ 6. </a:t>
            </a:r>
            <a:endParaRPr lang="en-US" sz="3733" dirty="0"/>
          </a:p>
        </p:txBody>
      </p:sp>
      <p:pic>
        <p:nvPicPr>
          <p:cNvPr id="17412" name="Picture 4" descr="Soạn bài Chùm truyện cười dân gian Việt Nam (Lợn cưới áo mới; Treo biển; Nói  dóc gặp nhau) | Kết nối tri thức Ngữ văn lớp 8">
            <a:extLst>
              <a:ext uri="{FF2B5EF4-FFF2-40B4-BE49-F238E27FC236}">
                <a16:creationId xmlns:a16="http://schemas.microsoft.com/office/drawing/2014/main" id="{C2FC5A1F-C62E-7664-1B14-EC5A907300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2419" y="4281376"/>
            <a:ext cx="4408968" cy="2576625"/>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Toplist chủ đề truyện cười hay nhất (41 toplist về truyện cười hay nhất) -  toplist.vn">
            <a:extLst>
              <a:ext uri="{FF2B5EF4-FFF2-40B4-BE49-F238E27FC236}">
                <a16:creationId xmlns:a16="http://schemas.microsoft.com/office/drawing/2014/main" id="{CFE8E721-07F8-AF8C-E094-2CEBEDF3F0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1388" y="4321215"/>
            <a:ext cx="4429389" cy="25766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22858PICdbgea5Gz679dY_PIC2018.png">
            <a:extLst>
              <a:ext uri="{FF2B5EF4-FFF2-40B4-BE49-F238E27FC236}">
                <a16:creationId xmlns:a16="http://schemas.microsoft.com/office/drawing/2014/main" id="{A49E8587-87FE-AE58-80D3-7BD61A3BE005}"/>
              </a:ext>
            </a:extLst>
          </p:cNvPr>
          <p:cNvPicPr>
            <a:picLocks noChangeAspect="1"/>
          </p:cNvPicPr>
          <p:nvPr/>
        </p:nvPicPr>
        <p:blipFill>
          <a:blip r:embed="rId4" cstate="print"/>
          <a:stretch>
            <a:fillRect/>
          </a:stretch>
        </p:blipFill>
        <p:spPr>
          <a:xfrm flipH="1">
            <a:off x="-10" y="-1"/>
            <a:ext cx="3260655" cy="6858001"/>
          </a:xfrm>
          <a:prstGeom prst="rect">
            <a:avLst/>
          </a:prstGeom>
        </p:spPr>
      </p:pic>
    </p:spTree>
    <p:extLst>
      <p:ext uri="{BB962C8B-B14F-4D97-AF65-F5344CB8AC3E}">
        <p14:creationId xmlns:p14="http://schemas.microsoft.com/office/powerpoint/2010/main" val="15643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ircle(in)">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circle(in)">
                                      <p:cBhvr>
                                        <p:cTn id="22" dur="20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circle(in)">
                                      <p:cBhvr>
                                        <p:cTn id="27" dur="20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7412"/>
                                        </p:tgtEl>
                                        <p:attrNameLst>
                                          <p:attrName>style.visibility</p:attrName>
                                        </p:attrNameLst>
                                      </p:cBhvr>
                                      <p:to>
                                        <p:strVal val="visible"/>
                                      </p:to>
                                    </p:set>
                                    <p:animEffect transition="in" filter="fade">
                                      <p:cBhvr>
                                        <p:cTn id="32" dur="1000"/>
                                        <p:tgtEl>
                                          <p:spTgt spid="17412"/>
                                        </p:tgtEl>
                                      </p:cBhvr>
                                    </p:animEffect>
                                    <p:anim calcmode="lin" valueType="num">
                                      <p:cBhvr>
                                        <p:cTn id="33" dur="1000" fill="hold"/>
                                        <p:tgtEl>
                                          <p:spTgt spid="17412"/>
                                        </p:tgtEl>
                                        <p:attrNameLst>
                                          <p:attrName>ppt_x</p:attrName>
                                        </p:attrNameLst>
                                      </p:cBhvr>
                                      <p:tavLst>
                                        <p:tav tm="0">
                                          <p:val>
                                            <p:strVal val="#ppt_x"/>
                                          </p:val>
                                        </p:tav>
                                        <p:tav tm="100000">
                                          <p:val>
                                            <p:strVal val="#ppt_x"/>
                                          </p:val>
                                        </p:tav>
                                      </p:tavLst>
                                    </p:anim>
                                    <p:anim calcmode="lin" valueType="num">
                                      <p:cBhvr>
                                        <p:cTn id="34" dur="1000" fill="hold"/>
                                        <p:tgtEl>
                                          <p:spTgt spid="174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7414"/>
                                        </p:tgtEl>
                                        <p:attrNameLst>
                                          <p:attrName>style.visibility</p:attrName>
                                        </p:attrNameLst>
                                      </p:cBhvr>
                                      <p:to>
                                        <p:strVal val="visible"/>
                                      </p:to>
                                    </p:set>
                                    <p:animEffect transition="in" filter="fade">
                                      <p:cBhvr>
                                        <p:cTn id="39" dur="1000"/>
                                        <p:tgtEl>
                                          <p:spTgt spid="17414"/>
                                        </p:tgtEl>
                                      </p:cBhvr>
                                    </p:animEffect>
                                    <p:anim calcmode="lin" valueType="num">
                                      <p:cBhvr>
                                        <p:cTn id="40" dur="1000" fill="hold"/>
                                        <p:tgtEl>
                                          <p:spTgt spid="17414"/>
                                        </p:tgtEl>
                                        <p:attrNameLst>
                                          <p:attrName>ppt_x</p:attrName>
                                        </p:attrNameLst>
                                      </p:cBhvr>
                                      <p:tavLst>
                                        <p:tav tm="0">
                                          <p:val>
                                            <p:strVal val="#ppt_x"/>
                                          </p:val>
                                        </p:tav>
                                        <p:tav tm="100000">
                                          <p:val>
                                            <p:strVal val="#ppt_x"/>
                                          </p:val>
                                        </p:tav>
                                      </p:tavLst>
                                    </p:anim>
                                    <p:anim calcmode="lin" valueType="num">
                                      <p:cBhvr>
                                        <p:cTn id="41" dur="1000" fill="hold"/>
                                        <p:tgtEl>
                                          <p:spTgt spid="174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A570040-4213-DAF9-1ABE-DA877443B524}"/>
              </a:ext>
            </a:extLst>
          </p:cNvPr>
          <p:cNvSpPr txBox="1"/>
          <p:nvPr/>
        </p:nvSpPr>
        <p:spPr>
          <a:xfrm>
            <a:off x="2906935" y="139801"/>
            <a:ext cx="8463517" cy="622799"/>
          </a:xfrm>
          <a:prstGeom prst="rect">
            <a:avLst/>
          </a:prstGeom>
          <a:noFill/>
        </p:spPr>
        <p:txBody>
          <a:bodyPr wrap="square">
            <a:spAutoFit/>
          </a:bodyPr>
          <a:lstStyle/>
          <a:p>
            <a:pPr algn="just">
              <a:lnSpc>
                <a:spcPct val="115000"/>
              </a:lnSpc>
              <a:spcAft>
                <a:spcPts val="1067"/>
              </a:spcAft>
            </a:pPr>
            <a:r>
              <a:rPr lang="es-ES_tradnl" sz="3200" dirty="0">
                <a:latin typeface="Times New Roman" panose="02020603050405020304" pitchFamily="18" charset="0"/>
                <a:ea typeface="Times New Roman" panose="02020603050405020304" pitchFamily="18" charset="0"/>
              </a:rPr>
              <a:t>- Người </a:t>
            </a:r>
            <a:r>
              <a:rPr lang="es-ES_tradnl" sz="3200" dirty="0" err="1">
                <a:latin typeface="Times New Roman" panose="02020603050405020304" pitchFamily="18" charset="0"/>
                <a:ea typeface="Times New Roman" panose="02020603050405020304" pitchFamily="18" charset="0"/>
              </a:rPr>
              <a:t>thứ</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nhất</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miêu</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tả</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chiếc</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ghe</a:t>
            </a:r>
            <a:r>
              <a:rPr lang="es-ES_tradnl" sz="3200" dirty="0">
                <a:latin typeface="Times New Roman" panose="02020603050405020304" pitchFamily="18" charset="0"/>
                <a:ea typeface="Times New Roman" panose="02020603050405020304" pitchFamily="18" charset="0"/>
              </a:rPr>
              <a:t>:</a:t>
            </a:r>
            <a:endParaRPr lang="en-US" sz="3200" dirty="0">
              <a:latin typeface="Calibri" panose="020F0502020204030204" pitchFamily="34" charset="0"/>
              <a:ea typeface="Calibri" panose="020F0502020204030204" pitchFamily="34" charset="0"/>
            </a:endParaRPr>
          </a:p>
        </p:txBody>
      </p:sp>
      <p:pic>
        <p:nvPicPr>
          <p:cNvPr id="2" name="Picture 1" descr="Truyện cười nhạt">
            <a:extLst>
              <a:ext uri="{FF2B5EF4-FFF2-40B4-BE49-F238E27FC236}">
                <a16:creationId xmlns:a16="http://schemas.microsoft.com/office/drawing/2014/main" id="{9C90CA77-2B26-846E-87AB-8EF180B879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98" y="4321214"/>
            <a:ext cx="3486916" cy="2576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6F23BD2-05C1-E436-EDE3-F5F31F65B046}"/>
              </a:ext>
            </a:extLst>
          </p:cNvPr>
          <p:cNvSpPr txBox="1"/>
          <p:nvPr/>
        </p:nvSpPr>
        <p:spPr>
          <a:xfrm>
            <a:off x="2906935" y="688833"/>
            <a:ext cx="9164351" cy="584775"/>
          </a:xfrm>
          <a:prstGeom prst="rect">
            <a:avLst/>
          </a:prstGeom>
          <a:noFill/>
        </p:spPr>
        <p:txBody>
          <a:bodyPr wrap="square">
            <a:spAutoFit/>
          </a:bodyPr>
          <a:lstStyle/>
          <a:p>
            <a:pPr algn="just" defTabSz="1219170">
              <a:spcAft>
                <a:spcPts val="1067"/>
              </a:spcAft>
              <a:buClr>
                <a:srgbClr val="000000"/>
              </a:buClr>
              <a:defRPr/>
            </a:pP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dài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không</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lấy</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gì</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đo</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cho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xiết</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p>
        </p:txBody>
      </p:sp>
      <p:sp>
        <p:nvSpPr>
          <p:cNvPr id="7" name="TextBox 6">
            <a:extLst>
              <a:ext uri="{FF2B5EF4-FFF2-40B4-BE49-F238E27FC236}">
                <a16:creationId xmlns:a16="http://schemas.microsoft.com/office/drawing/2014/main" id="{2749A216-A255-726A-32C4-33579DC68A94}"/>
              </a:ext>
            </a:extLst>
          </p:cNvPr>
          <p:cNvSpPr txBox="1"/>
          <p:nvPr/>
        </p:nvSpPr>
        <p:spPr>
          <a:xfrm>
            <a:off x="2906935" y="2918503"/>
            <a:ext cx="9164351" cy="1189108"/>
          </a:xfrm>
          <a:prstGeom prst="rect">
            <a:avLst/>
          </a:prstGeom>
          <a:noFill/>
        </p:spPr>
        <p:txBody>
          <a:bodyPr wrap="square">
            <a:spAutoFit/>
          </a:bodyPr>
          <a:lstStyle/>
          <a:p>
            <a:pPr algn="just" defTabSz="1219170">
              <a:lnSpc>
                <a:spcPct val="115000"/>
              </a:lnSpc>
              <a:spcAft>
                <a:spcPts val="1067"/>
              </a:spcAft>
              <a:buClr>
                <a:srgbClr val="000000"/>
              </a:buClr>
              <a:defRPr/>
            </a:pPr>
            <a:r>
              <a:rPr lang="es-ES_tradnl" sz="3200" i="1" kern="0" dirty="0">
                <a:solidFill>
                  <a:srgbClr val="FF0000"/>
                </a:solidFill>
                <a:latin typeface="Times New Roman" panose="02020603050405020304" pitchFamily="18" charset="0"/>
                <a:ea typeface="Wingdings" panose="05000000000000000000" pitchFamily="2" charset="2"/>
                <a:cs typeface="Arial"/>
                <a:sym typeface="Arial"/>
              </a:rPr>
              <a:t>→ </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Lời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nói</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của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anh</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đầu</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tiên</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thể</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hiện</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tính</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cách</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nói</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khoác</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lác</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ba</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hoa</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a:t>
            </a:r>
            <a:endParaRPr lang="en-US" sz="3200" i="1" kern="0" dirty="0">
              <a:solidFill>
                <a:srgbClr val="FF0000"/>
              </a:solidFill>
              <a:latin typeface="Calibri" panose="020F0502020204030204" pitchFamily="34" charset="0"/>
              <a:ea typeface="Calibri" panose="020F0502020204030204" pitchFamily="34" charset="0"/>
              <a:cs typeface="Arial"/>
              <a:sym typeface="Arial"/>
            </a:endParaRPr>
          </a:p>
        </p:txBody>
      </p:sp>
      <p:pic>
        <p:nvPicPr>
          <p:cNvPr id="8" name="Picture 6" descr="Toplist chủ đề truyện cười hay nhất (41 toplist về truyện cười hay nhất) -  toplist.vn">
            <a:extLst>
              <a:ext uri="{FF2B5EF4-FFF2-40B4-BE49-F238E27FC236}">
                <a16:creationId xmlns:a16="http://schemas.microsoft.com/office/drawing/2014/main" id="{CC9FBC46-24B4-2A55-C067-95FD3D1170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1388" y="4321215"/>
            <a:ext cx="4429389" cy="25766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Soạn bài Chùm truyện cười dân gian Việt Nam (Lợn cưới áo mới; Treo biển; Nói  dóc gặp nhau) | Kết nối tri thức Ngữ văn lớp 8">
            <a:extLst>
              <a:ext uri="{FF2B5EF4-FFF2-40B4-BE49-F238E27FC236}">
                <a16:creationId xmlns:a16="http://schemas.microsoft.com/office/drawing/2014/main" id="{080F9491-89D0-1743-67F7-CC636C8DBA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2419" y="4281376"/>
            <a:ext cx="4408968" cy="25766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hùm truyện cười dân gian Việt Nam: Lợn cưới áo mới; Treo biển; Nói dóc gặp  nhau (Bài 5, Ngữ văn 8, tập 1, Kết Nối Tri Thức) - Theki.vn">
            <a:extLst>
              <a:ext uri="{FF2B5EF4-FFF2-40B4-BE49-F238E27FC236}">
                <a16:creationId xmlns:a16="http://schemas.microsoft.com/office/drawing/2014/main" id="{61E33E1F-10CB-2328-3BAF-B4D912817F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58" y="0"/>
            <a:ext cx="2846577" cy="393949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CABF85E-96F1-2AF8-0E4C-A4718DCBEF68}"/>
              </a:ext>
            </a:extLst>
          </p:cNvPr>
          <p:cNvSpPr txBox="1"/>
          <p:nvPr/>
        </p:nvSpPr>
        <p:spPr>
          <a:xfrm>
            <a:off x="2906934" y="1200885"/>
            <a:ext cx="9164351" cy="1569660"/>
          </a:xfrm>
          <a:prstGeom prst="rect">
            <a:avLst/>
          </a:prstGeom>
          <a:noFill/>
        </p:spPr>
        <p:txBody>
          <a:bodyPr wrap="square">
            <a:spAutoFit/>
          </a:bodyPr>
          <a:lstStyle/>
          <a:p>
            <a:pPr algn="just" defTabSz="1219170">
              <a:spcAft>
                <a:spcPts val="1067"/>
              </a:spcAft>
              <a:buClr>
                <a:srgbClr val="000000"/>
              </a:buClr>
              <a:defRPr/>
            </a:pP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Một</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người</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tuổi</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hai</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mươi</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đứng</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ở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đầu</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mũi</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bắt</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đầu</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đi</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ra</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đằng</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lái</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đi</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đến</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giữa</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cột</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buồm</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thì</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đã</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già</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râu</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tóc</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bạc</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phơ</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cứ</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thế</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đi</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đến</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chết</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vẫn</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chưa</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tới</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lái</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endParaRPr lang="en-US" sz="3200" kern="0" dirty="0">
              <a:solidFill>
                <a:srgbClr val="000000"/>
              </a:solidFill>
              <a:latin typeface="Calibri" panose="020F0502020204030204" pitchFamily="34" charset="0"/>
              <a:ea typeface="Calibri" panose="020F0502020204030204" pitchFamily="34" charset="0"/>
              <a:cs typeface="Arial"/>
              <a:sym typeface="Arial"/>
            </a:endParaRPr>
          </a:p>
        </p:txBody>
      </p:sp>
    </p:spTree>
    <p:extLst>
      <p:ext uri="{BB962C8B-B14F-4D97-AF65-F5344CB8AC3E}">
        <p14:creationId xmlns:p14="http://schemas.microsoft.com/office/powerpoint/2010/main" val="165526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circle(in)">
                                      <p:cBhvr>
                                        <p:cTn id="34" dur="20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circle(in)">
                                      <p:cBhvr>
                                        <p:cTn id="4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7"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A570040-4213-DAF9-1ABE-DA877443B524}"/>
              </a:ext>
            </a:extLst>
          </p:cNvPr>
          <p:cNvSpPr txBox="1"/>
          <p:nvPr/>
        </p:nvSpPr>
        <p:spPr>
          <a:xfrm>
            <a:off x="2906935" y="139801"/>
            <a:ext cx="8463517" cy="1332801"/>
          </a:xfrm>
          <a:prstGeom prst="rect">
            <a:avLst/>
          </a:prstGeom>
          <a:noFill/>
        </p:spPr>
        <p:txBody>
          <a:bodyPr wrap="square">
            <a:spAutoFit/>
          </a:bodyPr>
          <a:lstStyle/>
          <a:p>
            <a:pPr algn="just">
              <a:lnSpc>
                <a:spcPct val="115000"/>
              </a:lnSpc>
              <a:spcAft>
                <a:spcPts val="1067"/>
              </a:spcAft>
            </a:pP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dirty="0">
                <a:latin typeface="Times New Roman" panose="02020603050405020304" pitchFamily="18" charset="0"/>
                <a:ea typeface="Times New Roman" panose="02020603050405020304" pitchFamily="18" charset="0"/>
              </a:rPr>
              <a:t> Người </a:t>
            </a:r>
            <a:r>
              <a:rPr lang="es-ES_tradnl" sz="3200" dirty="0" err="1">
                <a:latin typeface="Times New Roman" panose="02020603050405020304" pitchFamily="18" charset="0"/>
                <a:ea typeface="Times New Roman" panose="02020603050405020304" pitchFamily="18" charset="0"/>
              </a:rPr>
              <a:t>thứ</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hai</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miêu</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tả</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cái</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cây</a:t>
            </a:r>
            <a:r>
              <a:rPr lang="es-ES_tradnl" sz="3200" dirty="0">
                <a:latin typeface="Times New Roman" panose="02020603050405020304" pitchFamily="18" charset="0"/>
                <a:ea typeface="Times New Roman" panose="02020603050405020304" pitchFamily="18" charset="0"/>
              </a:rPr>
              <a:t>: </a:t>
            </a:r>
            <a:endParaRPr lang="en-US" sz="2400" dirty="0">
              <a:latin typeface="Calibri" panose="020F0502020204030204" pitchFamily="34" charset="0"/>
              <a:ea typeface="Calibri" panose="020F0502020204030204" pitchFamily="34" charset="0"/>
            </a:endParaRPr>
          </a:p>
          <a:p>
            <a:pPr algn="just" defTabSz="1219170">
              <a:lnSpc>
                <a:spcPct val="115000"/>
              </a:lnSpc>
              <a:spcAft>
                <a:spcPts val="1067"/>
              </a:spcAft>
              <a:buClr>
                <a:srgbClr val="000000"/>
              </a:buClr>
              <a:defRPr/>
            </a:pPr>
            <a:endParaRPr lang="en-US" sz="3200" kern="0" dirty="0">
              <a:solidFill>
                <a:srgbClr val="000000"/>
              </a:solidFill>
              <a:latin typeface="Calibri" panose="020F0502020204030204" pitchFamily="34" charset="0"/>
              <a:ea typeface="Calibri" panose="020F0502020204030204" pitchFamily="34" charset="0"/>
              <a:cs typeface="Arial"/>
              <a:sym typeface="Arial"/>
            </a:endParaRPr>
          </a:p>
        </p:txBody>
      </p:sp>
      <p:pic>
        <p:nvPicPr>
          <p:cNvPr id="2" name="Picture 1" descr="Truyện cười nhạt">
            <a:extLst>
              <a:ext uri="{FF2B5EF4-FFF2-40B4-BE49-F238E27FC236}">
                <a16:creationId xmlns:a16="http://schemas.microsoft.com/office/drawing/2014/main" id="{9C90CA77-2B26-846E-87AB-8EF180B879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98" y="4321214"/>
            <a:ext cx="3486916" cy="2576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6F23BD2-05C1-E436-EDE3-F5F31F65B046}"/>
              </a:ext>
            </a:extLst>
          </p:cNvPr>
          <p:cNvSpPr txBox="1"/>
          <p:nvPr/>
        </p:nvSpPr>
        <p:spPr>
          <a:xfrm>
            <a:off x="2906935" y="688832"/>
            <a:ext cx="9164351" cy="3539430"/>
          </a:xfrm>
          <a:prstGeom prst="rect">
            <a:avLst/>
          </a:prstGeom>
          <a:noFill/>
        </p:spPr>
        <p:txBody>
          <a:bodyPr wrap="square">
            <a:spAutoFit/>
          </a:bodyPr>
          <a:lstStyle/>
          <a:p>
            <a:pPr algn="just">
              <a:spcAft>
                <a:spcPts val="1067"/>
              </a:spcAft>
              <a:defRPr/>
            </a:pP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dirty="0">
                <a:latin typeface="Times New Roman" panose="02020603050405020304" pitchFamily="18" charset="0"/>
                <a:ea typeface="Times New Roman" panose="02020603050405020304" pitchFamily="18" charset="0"/>
              </a:rPr>
              <a:t>Cao </a:t>
            </a:r>
            <a:r>
              <a:rPr lang="es-ES_tradnl" sz="3200" dirty="0" err="1">
                <a:latin typeface="Times New Roman" panose="02020603050405020304" pitchFamily="18" charset="0"/>
                <a:ea typeface="Times New Roman" panose="02020603050405020304" pitchFamily="18" charset="0"/>
              </a:rPr>
              <a:t>ghê</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gớm</a:t>
            </a:r>
            <a:r>
              <a:rPr lang="es-ES_tradnl" sz="3200" dirty="0">
                <a:latin typeface="Times New Roman" panose="02020603050405020304" pitchFamily="18" charset="0"/>
                <a:ea typeface="Times New Roman" panose="02020603050405020304" pitchFamily="18" charset="0"/>
              </a:rPr>
              <a:t>. Có </a:t>
            </a:r>
            <a:r>
              <a:rPr lang="es-ES_tradnl" sz="3200" dirty="0" err="1">
                <a:latin typeface="Times New Roman" panose="02020603050405020304" pitchFamily="18" charset="0"/>
                <a:ea typeface="Times New Roman" panose="02020603050405020304" pitchFamily="18" charset="0"/>
              </a:rPr>
              <a:t>một</a:t>
            </a:r>
            <a:r>
              <a:rPr lang="es-ES_tradnl" sz="3200" dirty="0">
                <a:latin typeface="Times New Roman" panose="02020603050405020304" pitchFamily="18" charset="0"/>
                <a:ea typeface="Times New Roman" panose="02020603050405020304" pitchFamily="18" charset="0"/>
              </a:rPr>
              <a:t> con </a:t>
            </a:r>
            <a:r>
              <a:rPr lang="es-ES_tradnl" sz="3200" dirty="0" err="1">
                <a:latin typeface="Times New Roman" panose="02020603050405020304" pitchFamily="18" charset="0"/>
                <a:ea typeface="Times New Roman" panose="02020603050405020304" pitchFamily="18" charset="0"/>
              </a:rPr>
              <a:t>chim</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đậu</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trên</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cành</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cây</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ấy</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đánh</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rơi</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một</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hột</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đa</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Hột</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đa</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rơi</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xuống</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lưng</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chừng</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gặp</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mưa</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gặp</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bụi</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rồi</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nảy</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mầm</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đâm</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rễ</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thành</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cây</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đa</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Cây</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đa</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lớn</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lên</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sinh</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hoa</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kết</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quả</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hột</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đa</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rơi</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vãi</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ra</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đâm</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chồi</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nảy</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lộc</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thành</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nhiều</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cây</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đa</a:t>
            </a:r>
            <a:r>
              <a:rPr lang="es-ES_tradnl" sz="3200" dirty="0">
                <a:latin typeface="Times New Roman" panose="02020603050405020304" pitchFamily="18" charset="0"/>
                <a:ea typeface="Times New Roman" panose="02020603050405020304" pitchFamily="18" charset="0"/>
              </a:rPr>
              <a:t> con. </a:t>
            </a:r>
            <a:r>
              <a:rPr lang="es-ES_tradnl" sz="3200" dirty="0" err="1">
                <a:latin typeface="Times New Roman" panose="02020603050405020304" pitchFamily="18" charset="0"/>
                <a:ea typeface="Times New Roman" panose="02020603050405020304" pitchFamily="18" charset="0"/>
              </a:rPr>
              <a:t>Đa</a:t>
            </a:r>
            <a:r>
              <a:rPr lang="es-ES_tradnl" sz="3200" dirty="0">
                <a:latin typeface="Times New Roman" panose="02020603050405020304" pitchFamily="18" charset="0"/>
                <a:ea typeface="Times New Roman" panose="02020603050405020304" pitchFamily="18" charset="0"/>
              </a:rPr>
              <a:t> con </a:t>
            </a:r>
            <a:r>
              <a:rPr lang="es-ES_tradnl" sz="3200" dirty="0" err="1">
                <a:latin typeface="Times New Roman" panose="02020603050405020304" pitchFamily="18" charset="0"/>
                <a:ea typeface="Times New Roman" panose="02020603050405020304" pitchFamily="18" charset="0"/>
              </a:rPr>
              <a:t>lớn</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lên</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ra</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hoa</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kết</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quả</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lại</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nảy</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ra</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đàn</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cây</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đa</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cháu</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cứ</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thế</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mãi</a:t>
            </a:r>
            <a:r>
              <a:rPr lang="es-ES_tradnl" sz="3200" dirty="0">
                <a:latin typeface="Times New Roman" panose="02020603050405020304" pitchFamily="18" charset="0"/>
                <a:ea typeface="Times New Roman" panose="02020603050405020304" pitchFamily="18" charset="0"/>
              </a:rPr>
              <a:t> cho </a:t>
            </a:r>
            <a:r>
              <a:rPr lang="es-ES_tradnl" sz="3200" dirty="0" err="1">
                <a:latin typeface="Times New Roman" panose="02020603050405020304" pitchFamily="18" charset="0"/>
                <a:ea typeface="Times New Roman" panose="02020603050405020304" pitchFamily="18" charset="0"/>
              </a:rPr>
              <a:t>đến</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khi</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rơi</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tới</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đất</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thì</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đã</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bảy</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đời</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tất</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cả</a:t>
            </a:r>
            <a:r>
              <a:rPr lang="es-ES_tradnl" sz="3200" dirty="0">
                <a:latin typeface="Times New Roman" panose="02020603050405020304" pitchFamily="18" charset="0"/>
                <a:ea typeface="Times New Roman" panose="02020603050405020304" pitchFamily="18" charset="0"/>
              </a:rPr>
              <a:t>.</a:t>
            </a:r>
            <a:endParaRPr lang="en-US" sz="2400" dirty="0">
              <a:latin typeface="Calibri" panose="020F0502020204030204" pitchFamily="34" charset="0"/>
              <a:ea typeface="Calibri" panose="020F0502020204030204" pitchFamily="34" charset="0"/>
            </a:endParaRPr>
          </a:p>
        </p:txBody>
      </p:sp>
      <p:pic>
        <p:nvPicPr>
          <p:cNvPr id="8" name="Picture 6" descr="Toplist chủ đề truyện cười hay nhất (41 toplist về truyện cười hay nhất) -  toplist.vn">
            <a:extLst>
              <a:ext uri="{FF2B5EF4-FFF2-40B4-BE49-F238E27FC236}">
                <a16:creationId xmlns:a16="http://schemas.microsoft.com/office/drawing/2014/main" id="{CC9FBC46-24B4-2A55-C067-95FD3D1170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1388" y="4321215"/>
            <a:ext cx="4429389" cy="25766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Soạn bài Chùm truyện cười dân gian Việt Nam (Lợn cưới áo mới; Treo biển; Nói  dóc gặp nhau) | Kết nối tri thức Ngữ văn lớp 8">
            <a:extLst>
              <a:ext uri="{FF2B5EF4-FFF2-40B4-BE49-F238E27FC236}">
                <a16:creationId xmlns:a16="http://schemas.microsoft.com/office/drawing/2014/main" id="{080F9491-89D0-1743-67F7-CC636C8DBA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2419" y="4321213"/>
            <a:ext cx="4408968" cy="25367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hùm truyện cười dân gian Việt Nam: Lợn cưới áo mới; Treo biển; Nói dóc gặp  nhau (Bài 5, Ngữ văn 8, tập 1, Kết Nối Tri Thức) - Theki.vn">
            <a:extLst>
              <a:ext uri="{FF2B5EF4-FFF2-40B4-BE49-F238E27FC236}">
                <a16:creationId xmlns:a16="http://schemas.microsoft.com/office/drawing/2014/main" id="{61E33E1F-10CB-2328-3BAF-B4D912817F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58" y="0"/>
            <a:ext cx="2846577" cy="3939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02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A570040-4213-DAF9-1ABE-DA877443B524}"/>
              </a:ext>
            </a:extLst>
          </p:cNvPr>
          <p:cNvSpPr txBox="1"/>
          <p:nvPr/>
        </p:nvSpPr>
        <p:spPr>
          <a:xfrm>
            <a:off x="2906936" y="507195"/>
            <a:ext cx="8874641" cy="1189108"/>
          </a:xfrm>
          <a:prstGeom prst="rect">
            <a:avLst/>
          </a:prstGeom>
          <a:noFill/>
        </p:spPr>
        <p:txBody>
          <a:bodyPr wrap="square">
            <a:spAutoFit/>
          </a:bodyPr>
          <a:lstStyle/>
          <a:p>
            <a:pPr algn="just">
              <a:lnSpc>
                <a:spcPct val="115000"/>
              </a:lnSpc>
              <a:spcAft>
                <a:spcPts val="1067"/>
              </a:spcAft>
            </a:pPr>
            <a:r>
              <a:rPr lang="es-ES_tradnl" sz="3200" b="1" dirty="0">
                <a:latin typeface="Times New Roman" panose="02020603050405020304" pitchFamily="18" charset="0"/>
                <a:ea typeface="Times New Roman" panose="02020603050405020304" pitchFamily="18" charset="0"/>
              </a:rPr>
              <a:t>+ </a:t>
            </a:r>
            <a:r>
              <a:rPr lang="es-ES_tradnl" sz="3200" dirty="0">
                <a:latin typeface="Times New Roman" panose="02020603050405020304" pitchFamily="18" charset="0"/>
                <a:ea typeface="Times New Roman" panose="02020603050405020304" pitchFamily="18" charset="0"/>
              </a:rPr>
              <a:t>Nếu </a:t>
            </a:r>
            <a:r>
              <a:rPr lang="es-ES_tradnl" sz="3200" dirty="0" err="1">
                <a:latin typeface="Times New Roman" panose="02020603050405020304" pitchFamily="18" charset="0"/>
                <a:ea typeface="Times New Roman" panose="02020603050405020304" pitchFamily="18" charset="0"/>
              </a:rPr>
              <a:t>không</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có</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cây</a:t>
            </a:r>
            <a:r>
              <a:rPr lang="es-ES_tradnl" sz="3200" dirty="0">
                <a:latin typeface="Times New Roman" panose="02020603050405020304" pitchFamily="18" charset="0"/>
                <a:ea typeface="Times New Roman" panose="02020603050405020304" pitchFamily="18" charset="0"/>
              </a:rPr>
              <a:t> cao </a:t>
            </a:r>
            <a:r>
              <a:rPr lang="es-ES_tradnl" sz="3200" dirty="0" err="1">
                <a:latin typeface="Times New Roman" panose="02020603050405020304" pitchFamily="18" charset="0"/>
                <a:ea typeface="Times New Roman" panose="02020603050405020304" pitchFamily="18" charset="0"/>
              </a:rPr>
              <a:t>như</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thế</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thì</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lấy</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đâu</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ra</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gỗ</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để</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đóng</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chiếc</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ghe</a:t>
            </a:r>
            <a:r>
              <a:rPr lang="es-ES_tradnl" sz="3200" dirty="0">
                <a:latin typeface="Times New Roman" panose="02020603050405020304" pitchFamily="18" charset="0"/>
                <a:ea typeface="Times New Roman" panose="02020603050405020304" pitchFamily="18" charset="0"/>
              </a:rPr>
              <a:t> của </a:t>
            </a:r>
            <a:r>
              <a:rPr lang="es-ES_tradnl" sz="3200" dirty="0" err="1">
                <a:latin typeface="Times New Roman" panose="02020603050405020304" pitchFamily="18" charset="0"/>
                <a:ea typeface="Times New Roman" panose="02020603050405020304" pitchFamily="18" charset="0"/>
              </a:rPr>
              <a:t>anh</a:t>
            </a:r>
            <a:r>
              <a:rPr lang="es-ES_tradnl" sz="3200" dirty="0">
                <a:latin typeface="Times New Roman" panose="02020603050405020304" pitchFamily="18" charset="0"/>
                <a:ea typeface="Times New Roman" panose="02020603050405020304" pitchFamily="18" charset="0"/>
              </a:rPr>
              <a:t>? </a:t>
            </a:r>
            <a:endParaRPr lang="en-US" sz="3200" dirty="0">
              <a:latin typeface="Calibri" panose="020F0502020204030204" pitchFamily="34" charset="0"/>
              <a:ea typeface="Calibri" panose="020F0502020204030204" pitchFamily="34" charset="0"/>
            </a:endParaRPr>
          </a:p>
        </p:txBody>
      </p:sp>
      <p:pic>
        <p:nvPicPr>
          <p:cNvPr id="2" name="Picture 1" descr="Truyện cười nhạt">
            <a:extLst>
              <a:ext uri="{FF2B5EF4-FFF2-40B4-BE49-F238E27FC236}">
                <a16:creationId xmlns:a16="http://schemas.microsoft.com/office/drawing/2014/main" id="{9C90CA77-2B26-846E-87AB-8EF180B879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98" y="3979339"/>
            <a:ext cx="3486916" cy="2918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6F23BD2-05C1-E436-EDE3-F5F31F65B046}"/>
              </a:ext>
            </a:extLst>
          </p:cNvPr>
          <p:cNvSpPr txBox="1"/>
          <p:nvPr/>
        </p:nvSpPr>
        <p:spPr>
          <a:xfrm>
            <a:off x="2906935" y="1846703"/>
            <a:ext cx="9164351" cy="622799"/>
          </a:xfrm>
          <a:prstGeom prst="rect">
            <a:avLst/>
          </a:prstGeom>
          <a:noFill/>
        </p:spPr>
        <p:txBody>
          <a:bodyPr wrap="square">
            <a:spAutoFit/>
          </a:bodyPr>
          <a:lstStyle/>
          <a:p>
            <a:pPr algn="just">
              <a:lnSpc>
                <a:spcPct val="115000"/>
              </a:lnSpc>
              <a:spcAft>
                <a:spcPts val="1067"/>
              </a:spcAft>
            </a:pPr>
            <a:r>
              <a:rPr lang="es-ES_tradnl" sz="3200" dirty="0">
                <a:latin typeface="Times New Roman" panose="02020603050405020304" pitchFamily="18" charset="0"/>
                <a:ea typeface="Times New Roman" panose="02020603050405020304" pitchFamily="18" charset="0"/>
              </a:rPr>
              <a:t>=&gt; Chi </a:t>
            </a:r>
            <a:r>
              <a:rPr lang="es-ES_tradnl" sz="3200" dirty="0" err="1">
                <a:latin typeface="Times New Roman" panose="02020603050405020304" pitchFamily="18" charset="0"/>
                <a:ea typeface="Times New Roman" panose="02020603050405020304" pitchFamily="18" charset="0"/>
              </a:rPr>
              <a:t>tiết</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gây</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cười</a:t>
            </a:r>
            <a:r>
              <a:rPr lang="es-ES_tradnl" sz="3200" dirty="0">
                <a:latin typeface="Times New Roman" panose="02020603050405020304" pitchFamily="18" charset="0"/>
                <a:ea typeface="Times New Roman" panose="02020603050405020304" pitchFamily="18" charset="0"/>
              </a:rPr>
              <a:t>.</a:t>
            </a:r>
            <a:endParaRPr lang="en-US" sz="2400" dirty="0">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2749A216-A255-726A-32C4-33579DC68A94}"/>
              </a:ext>
            </a:extLst>
          </p:cNvPr>
          <p:cNvSpPr txBox="1"/>
          <p:nvPr/>
        </p:nvSpPr>
        <p:spPr>
          <a:xfrm>
            <a:off x="2906935" y="2576626"/>
            <a:ext cx="9164351" cy="1189108"/>
          </a:xfrm>
          <a:prstGeom prst="rect">
            <a:avLst/>
          </a:prstGeom>
          <a:noFill/>
        </p:spPr>
        <p:txBody>
          <a:bodyPr wrap="square">
            <a:spAutoFit/>
          </a:bodyPr>
          <a:lstStyle/>
          <a:p>
            <a:pPr algn="just" defTabSz="1219170">
              <a:lnSpc>
                <a:spcPct val="115000"/>
              </a:lnSpc>
              <a:spcAft>
                <a:spcPts val="1067"/>
              </a:spcAft>
              <a:buClr>
                <a:srgbClr val="000000"/>
              </a:buClr>
              <a:defRPr/>
            </a:pPr>
            <a:r>
              <a:rPr lang="es-ES_tradnl" sz="3200" i="1" kern="0" dirty="0">
                <a:solidFill>
                  <a:srgbClr val="FF0000"/>
                </a:solidFill>
                <a:latin typeface="Times New Roman" panose="02020603050405020304" pitchFamily="18" charset="0"/>
                <a:ea typeface="Wingdings" panose="05000000000000000000" pitchFamily="2" charset="2"/>
                <a:cs typeface="Arial"/>
                <a:sym typeface="Arial"/>
              </a:rPr>
              <a:t>→ </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Lời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nói</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của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anh</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đầu</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tiên</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thể</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hiện</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tính</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cách</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nói</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khoác</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lác</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ba</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hoa</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a:t>
            </a:r>
            <a:endParaRPr lang="en-US" sz="3200" i="1" kern="0" dirty="0">
              <a:solidFill>
                <a:srgbClr val="FF0000"/>
              </a:solidFill>
              <a:latin typeface="Calibri" panose="020F0502020204030204" pitchFamily="34" charset="0"/>
              <a:ea typeface="Calibri" panose="020F0502020204030204" pitchFamily="34" charset="0"/>
              <a:cs typeface="Arial"/>
              <a:sym typeface="Arial"/>
            </a:endParaRPr>
          </a:p>
        </p:txBody>
      </p:sp>
      <p:pic>
        <p:nvPicPr>
          <p:cNvPr id="8" name="Picture 6" descr="Toplist chủ đề truyện cười hay nhất (41 toplist về truyện cười hay nhất) -  toplist.vn">
            <a:extLst>
              <a:ext uri="{FF2B5EF4-FFF2-40B4-BE49-F238E27FC236}">
                <a16:creationId xmlns:a16="http://schemas.microsoft.com/office/drawing/2014/main" id="{CC9FBC46-24B4-2A55-C067-95FD3D1170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1388" y="3939499"/>
            <a:ext cx="4408968" cy="29583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Soạn bài Chùm truyện cười dân gian Việt Nam (Lợn cưới áo mới; Treo biển; Nói  dóc gặp nhau) | Kết nối tri thức Ngữ văn lớp 8">
            <a:extLst>
              <a:ext uri="{FF2B5EF4-FFF2-40B4-BE49-F238E27FC236}">
                <a16:creationId xmlns:a16="http://schemas.microsoft.com/office/drawing/2014/main" id="{080F9491-89D0-1743-67F7-CC636C8DBA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2419" y="3939500"/>
            <a:ext cx="4408968" cy="29185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hùm truyện cười dân gian Việt Nam: Lợn cưới áo mới; Treo biển; Nói dóc gặp  nhau (Bài 5, Ngữ văn 8, tập 1, Kết Nối Tri Thức) - Theki.vn">
            <a:extLst>
              <a:ext uri="{FF2B5EF4-FFF2-40B4-BE49-F238E27FC236}">
                <a16:creationId xmlns:a16="http://schemas.microsoft.com/office/drawing/2014/main" id="{61E33E1F-10CB-2328-3BAF-B4D912817F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58" y="0"/>
            <a:ext cx="2846577" cy="3939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13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circle(in)">
                                      <p:cBhvr>
                                        <p:cTn id="29" dur="20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circle(in)">
                                      <p:cBhvr>
                                        <p:cTn id="3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11" name="Google Shape;254;p31"/>
          <p:cNvPicPr preferRelativeResize="0"/>
          <p:nvPr/>
        </p:nvPicPr>
        <p:blipFill>
          <a:blip r:embed="rId3">
            <a:alphaModFix/>
          </a:blip>
          <a:stretch>
            <a:fillRect/>
          </a:stretch>
        </p:blipFill>
        <p:spPr>
          <a:xfrm rot="-6530643">
            <a:off x="8158191" y="603132"/>
            <a:ext cx="4532149" cy="3042133"/>
          </a:xfrm>
          <a:prstGeom prst="rect">
            <a:avLst/>
          </a:prstGeom>
          <a:noFill/>
          <a:ln>
            <a:noFill/>
          </a:ln>
        </p:spPr>
      </p:pic>
      <p:sp>
        <p:nvSpPr>
          <p:cNvPr id="12" name="Google Shape;255;p31"/>
          <p:cNvSpPr/>
          <p:nvPr/>
        </p:nvSpPr>
        <p:spPr>
          <a:xfrm rot="10800000">
            <a:off x="9215333" y="-330533"/>
            <a:ext cx="2417864" cy="4494799"/>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pic>
        <p:nvPicPr>
          <p:cNvPr id="13" name="Google Shape;256;p31"/>
          <p:cNvPicPr preferRelativeResize="0"/>
          <p:nvPr/>
        </p:nvPicPr>
        <p:blipFill>
          <a:blip r:embed="rId3">
            <a:alphaModFix/>
          </a:blip>
          <a:stretch>
            <a:fillRect/>
          </a:stretch>
        </p:blipFill>
        <p:spPr>
          <a:xfrm rot="4511827">
            <a:off x="-685494" y="3148173"/>
            <a:ext cx="5091596" cy="3417655"/>
          </a:xfrm>
          <a:prstGeom prst="rect">
            <a:avLst/>
          </a:prstGeom>
          <a:noFill/>
          <a:ln>
            <a:noFill/>
          </a:ln>
        </p:spPr>
      </p:pic>
      <p:sp>
        <p:nvSpPr>
          <p:cNvPr id="14" name="Google Shape;257;p31"/>
          <p:cNvSpPr/>
          <p:nvPr/>
        </p:nvSpPr>
        <p:spPr>
          <a:xfrm>
            <a:off x="486564" y="2761541"/>
            <a:ext cx="2417891" cy="4347987"/>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4" name="TextBox 3">
            <a:extLst>
              <a:ext uri="{FF2B5EF4-FFF2-40B4-BE49-F238E27FC236}">
                <a16:creationId xmlns:a16="http://schemas.microsoft.com/office/drawing/2014/main" id="{3E760829-5096-609C-5ECB-2C63B648478E}"/>
              </a:ext>
            </a:extLst>
          </p:cNvPr>
          <p:cNvSpPr txBox="1"/>
          <p:nvPr/>
        </p:nvSpPr>
        <p:spPr>
          <a:xfrm>
            <a:off x="2124547" y="2317687"/>
            <a:ext cx="4128380" cy="666786"/>
          </a:xfrm>
          <a:prstGeom prst="rect">
            <a:avLst/>
          </a:prstGeom>
          <a:noFill/>
        </p:spPr>
        <p:txBody>
          <a:bodyPr wrap="square">
            <a:spAutoFit/>
          </a:bodyPr>
          <a:lstStyle/>
          <a:p>
            <a:r>
              <a:rPr lang="vi-VN" sz="3733" b="1" dirty="0">
                <a:solidFill>
                  <a:srgbClr val="0070C0"/>
                </a:solidFill>
                <a:latin typeface="Times New Roman" panose="02020603050405020304" pitchFamily="18" charset="0"/>
                <a:ea typeface="Times New Roman" panose="02020603050405020304" pitchFamily="18" charset="0"/>
              </a:rPr>
              <a:t>III</a:t>
            </a:r>
            <a:r>
              <a:rPr lang="en-US" sz="3733" b="1" dirty="0">
                <a:solidFill>
                  <a:srgbClr val="0070C0"/>
                </a:solidFill>
                <a:latin typeface="Times New Roman" panose="02020603050405020304" pitchFamily="18" charset="0"/>
                <a:ea typeface="Times New Roman" panose="02020603050405020304" pitchFamily="18" charset="0"/>
              </a:rPr>
              <a:t>. </a:t>
            </a:r>
            <a:r>
              <a:rPr lang="vi-VN" sz="3733" b="1" dirty="0">
                <a:solidFill>
                  <a:srgbClr val="0070C0"/>
                </a:solidFill>
                <a:latin typeface="Times New Roman" panose="02020603050405020304" pitchFamily="18" charset="0"/>
                <a:ea typeface="Times New Roman" panose="02020603050405020304" pitchFamily="18" charset="0"/>
              </a:rPr>
              <a:t>TỔNG KẾT</a:t>
            </a:r>
            <a:endParaRPr lang="en-US" sz="3733" dirty="0">
              <a:solidFill>
                <a:srgbClr val="0070C0"/>
              </a:solidFill>
            </a:endParaRPr>
          </a:p>
        </p:txBody>
      </p:sp>
    </p:spTree>
    <p:extLst>
      <p:ext uri="{BB962C8B-B14F-4D97-AF65-F5344CB8AC3E}">
        <p14:creationId xmlns:p14="http://schemas.microsoft.com/office/powerpoint/2010/main" val="62097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0D6AE-772B-CBD2-E1FC-FDB92355EBB6}"/>
              </a:ext>
            </a:extLst>
          </p:cNvPr>
          <p:cNvSpPr>
            <a:spLocks noGrp="1"/>
          </p:cNvSpPr>
          <p:nvPr>
            <p:ph type="title"/>
          </p:nvPr>
        </p:nvSpPr>
        <p:spPr>
          <a:xfrm>
            <a:off x="3578669" y="60774"/>
            <a:ext cx="3908400" cy="787837"/>
          </a:xfrm>
        </p:spPr>
        <p:txBody>
          <a:bodyPr/>
          <a:lstStyle/>
          <a:p>
            <a:pPr>
              <a:lnSpc>
                <a:spcPct val="115000"/>
              </a:lnSpc>
              <a:spcAft>
                <a:spcPts val="1067"/>
              </a:spcAft>
            </a:pPr>
            <a:r>
              <a:rPr lang="en-US" sz="3200" b="1" dirty="0">
                <a:latin typeface="Times New Roman" panose="02020603050405020304" pitchFamily="18" charset="0"/>
                <a:ea typeface="Times New Roman" panose="02020603050405020304" pitchFamily="18" charset="0"/>
              </a:rPr>
              <a:t>1. Nội dung</a:t>
            </a:r>
            <a:endParaRPr lang="en-US" sz="3200" dirty="0"/>
          </a:p>
        </p:txBody>
      </p:sp>
      <p:sp>
        <p:nvSpPr>
          <p:cNvPr id="5" name="TextBox 4">
            <a:extLst>
              <a:ext uri="{FF2B5EF4-FFF2-40B4-BE49-F238E27FC236}">
                <a16:creationId xmlns:a16="http://schemas.microsoft.com/office/drawing/2014/main" id="{E9143769-D56F-2A9B-52A8-1D1EDCFA6797}"/>
              </a:ext>
            </a:extLst>
          </p:cNvPr>
          <p:cNvSpPr txBox="1"/>
          <p:nvPr/>
        </p:nvSpPr>
        <p:spPr>
          <a:xfrm>
            <a:off x="3578669" y="2115899"/>
            <a:ext cx="6887136" cy="622799"/>
          </a:xfrm>
          <a:prstGeom prst="rect">
            <a:avLst/>
          </a:prstGeom>
          <a:noFill/>
        </p:spPr>
        <p:txBody>
          <a:bodyPr wrap="square">
            <a:spAutoFit/>
          </a:bodyPr>
          <a:lstStyle/>
          <a:p>
            <a:pPr algn="just">
              <a:lnSpc>
                <a:spcPct val="115000"/>
              </a:lnSpc>
              <a:spcAft>
                <a:spcPts val="1067"/>
              </a:spcAft>
            </a:pPr>
            <a:r>
              <a:rPr lang="en-US" sz="3200" b="1" dirty="0">
                <a:latin typeface="Times New Roman" panose="02020603050405020304" pitchFamily="18" charset="0"/>
                <a:ea typeface="Times New Roman" panose="02020603050405020304" pitchFamily="18" charset="0"/>
              </a:rPr>
              <a:t>2. Nghệ </a:t>
            </a:r>
            <a:r>
              <a:rPr lang="en-US" sz="3200" b="1" dirty="0" err="1">
                <a:latin typeface="Times New Roman" panose="02020603050405020304" pitchFamily="18" charset="0"/>
                <a:ea typeface="Times New Roman" panose="02020603050405020304" pitchFamily="18" charset="0"/>
              </a:rPr>
              <a:t>thuật</a:t>
            </a:r>
            <a:endParaRPr lang="en-US" sz="3200" dirty="0">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6B346347-D81D-01A3-A5DD-66AE89EB5929}"/>
              </a:ext>
            </a:extLst>
          </p:cNvPr>
          <p:cNvSpPr txBox="1"/>
          <p:nvPr/>
        </p:nvSpPr>
        <p:spPr>
          <a:xfrm>
            <a:off x="3578669" y="2769497"/>
            <a:ext cx="8613331" cy="1569660"/>
          </a:xfrm>
          <a:prstGeom prst="rect">
            <a:avLst/>
          </a:prstGeom>
          <a:noFill/>
        </p:spPr>
        <p:txBody>
          <a:bodyPr wrap="square">
            <a:spAutoFit/>
          </a:bodyPr>
          <a:lstStyle/>
          <a:p>
            <a:r>
              <a:rPr lang="vi-VN"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Truyện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bố</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cục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ngắn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gọn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kết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thúc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bất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ngờ</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mâu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thuẫn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gây</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cười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ngay</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lời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nói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hành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động</a:t>
            </a:r>
            <a:r>
              <a:rPr lang="en-US" sz="3200" dirty="0">
                <a:latin typeface="Times New Roman" panose="02020603050405020304" pitchFamily="18" charset="0"/>
                <a:ea typeface="Times New Roman" panose="02020603050405020304" pitchFamily="18" charset="0"/>
              </a:rPr>
              <a:t> của </a:t>
            </a:r>
            <a:r>
              <a:rPr lang="en-US" sz="3200" dirty="0" err="1">
                <a:latin typeface="Times New Roman" panose="02020603050405020304" pitchFamily="18" charset="0"/>
                <a:ea typeface="Times New Roman" panose="02020603050405020304" pitchFamily="18" charset="0"/>
              </a:rPr>
              <a:t>nhân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vật</a:t>
            </a:r>
            <a:r>
              <a:rPr lang="en-US" sz="3200" dirty="0">
                <a:latin typeface="Times New Roman" panose="02020603050405020304" pitchFamily="18" charset="0"/>
                <a:ea typeface="Times New Roman" panose="02020603050405020304" pitchFamily="18" charset="0"/>
              </a:rPr>
              <a:t>.</a:t>
            </a:r>
            <a:endParaRPr lang="en-US" sz="3200" dirty="0"/>
          </a:p>
        </p:txBody>
      </p:sp>
      <p:pic>
        <p:nvPicPr>
          <p:cNvPr id="4" name="Picture 2" descr="Chùm truyện cười dân gian Việt Nam: Lợn cưới áo mới; Treo biển; Nói dóc gặp  nhau (Bài 5, Ngữ văn 8, tập 1, Kết Nối Tri Thức) - Theki.vn">
            <a:extLst>
              <a:ext uri="{FF2B5EF4-FFF2-40B4-BE49-F238E27FC236}">
                <a16:creationId xmlns:a16="http://schemas.microsoft.com/office/drawing/2014/main" id="{3B267308-BCC1-A7B7-8B06-08B059D603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58" y="0"/>
            <a:ext cx="3029892" cy="42973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ruyện cười nhạt">
            <a:extLst>
              <a:ext uri="{FF2B5EF4-FFF2-40B4-BE49-F238E27FC236}">
                <a16:creationId xmlns:a16="http://schemas.microsoft.com/office/drawing/2014/main" id="{B96E017A-E98C-F56C-8F6A-2D1C0DE2B4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297380"/>
            <a:ext cx="3090249" cy="25606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oạn bài Chùm truyện cười dân gian Việt Nam (Lợn cưới áo mới; Treo biển; Nói  dóc gặp nhau) | Kết nối tri thức Ngữ văn lớp 8">
            <a:extLst>
              <a:ext uri="{FF2B5EF4-FFF2-40B4-BE49-F238E27FC236}">
                <a16:creationId xmlns:a16="http://schemas.microsoft.com/office/drawing/2014/main" id="{CE7A38BE-A6C9-C623-829A-E31E9E0912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0608" y="4297378"/>
            <a:ext cx="4466376" cy="25606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Toplist chủ đề truyện cười hay nhất (41 toplist về truyện cười hay nhất) -  toplist.vn">
            <a:extLst>
              <a:ext uri="{FF2B5EF4-FFF2-40B4-BE49-F238E27FC236}">
                <a16:creationId xmlns:a16="http://schemas.microsoft.com/office/drawing/2014/main" id="{76F52682-0A63-C7F8-2427-165A6FC903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6985" y="4297378"/>
            <a:ext cx="4575016" cy="260046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5002A02-7C91-28E9-47B0-5D11E6BF6385}"/>
              </a:ext>
            </a:extLst>
          </p:cNvPr>
          <p:cNvSpPr txBox="1"/>
          <p:nvPr/>
        </p:nvSpPr>
        <p:spPr>
          <a:xfrm>
            <a:off x="3578670" y="614917"/>
            <a:ext cx="8383972" cy="1569660"/>
          </a:xfrm>
          <a:prstGeom prst="rect">
            <a:avLst/>
          </a:prstGeom>
          <a:noFill/>
        </p:spPr>
        <p:txBody>
          <a:bodyPr wrap="square">
            <a:spAutoFit/>
          </a:bodyPr>
          <a:lstStyle/>
          <a:p>
            <a:r>
              <a:rPr lang="vi-VN" sz="3200" kern="0" dirty="0">
                <a:latin typeface="Times New Roman" panose="02020603050405020304" pitchFamily="18" charset="0"/>
                <a:ea typeface="Times New Roman" panose="02020603050405020304" pitchFamily="18" charset="0"/>
                <a:sym typeface="Merriweather Light"/>
              </a:rPr>
              <a:t>- </a:t>
            </a:r>
            <a:r>
              <a:rPr lang="en-US" sz="3200" kern="0" dirty="0">
                <a:latin typeface="Times New Roman" panose="02020603050405020304" pitchFamily="18" charset="0"/>
                <a:ea typeface="Times New Roman" panose="02020603050405020304" pitchFamily="18" charset="0"/>
                <a:sym typeface="Merriweather Light"/>
              </a:rPr>
              <a:t>Những </a:t>
            </a:r>
            <a:r>
              <a:rPr lang="en-US" sz="3200" kern="0" dirty="0" err="1">
                <a:latin typeface="Times New Roman" panose="02020603050405020304" pitchFamily="18" charset="0"/>
                <a:ea typeface="Times New Roman" panose="02020603050405020304" pitchFamily="18" charset="0"/>
                <a:sym typeface="Merriweather Light"/>
              </a:rPr>
              <a:t>mẩu</a:t>
            </a:r>
            <a:r>
              <a:rPr lang="en-US" sz="3200" kern="0" dirty="0">
                <a:latin typeface="Times New Roman" panose="02020603050405020304" pitchFamily="18" charset="0"/>
                <a:ea typeface="Times New Roman" panose="02020603050405020304" pitchFamily="18" charset="0"/>
                <a:sym typeface="Merriweather Light"/>
              </a:rPr>
              <a:t> </a:t>
            </a:r>
            <a:r>
              <a:rPr lang="en-US" sz="3200" kern="0" dirty="0" err="1">
                <a:latin typeface="Times New Roman" panose="02020603050405020304" pitchFamily="18" charset="0"/>
                <a:ea typeface="Times New Roman" panose="02020603050405020304" pitchFamily="18" charset="0"/>
                <a:sym typeface="Merriweather Light"/>
              </a:rPr>
              <a:t>truyện</a:t>
            </a:r>
            <a:r>
              <a:rPr lang="en-US" sz="3200" kern="0" dirty="0">
                <a:latin typeface="Times New Roman" panose="02020603050405020304" pitchFamily="18" charset="0"/>
                <a:ea typeface="Times New Roman" panose="02020603050405020304" pitchFamily="18" charset="0"/>
                <a:sym typeface="Merriweather Light"/>
              </a:rPr>
              <a:t> </a:t>
            </a:r>
            <a:r>
              <a:rPr lang="en-US" sz="3200" kern="0" dirty="0" err="1">
                <a:latin typeface="Times New Roman" panose="02020603050405020304" pitchFamily="18" charset="0"/>
                <a:ea typeface="Times New Roman" panose="02020603050405020304" pitchFamily="18" charset="0"/>
                <a:sym typeface="Merriweather Light"/>
              </a:rPr>
              <a:t>cười</a:t>
            </a:r>
            <a:r>
              <a:rPr lang="en-US" sz="3200" kern="0" dirty="0">
                <a:latin typeface="Times New Roman" panose="02020603050405020304" pitchFamily="18" charset="0"/>
                <a:ea typeface="Times New Roman" panose="02020603050405020304" pitchFamily="18" charset="0"/>
                <a:sym typeface="Merriweather Light"/>
              </a:rPr>
              <a:t> </a:t>
            </a:r>
            <a:r>
              <a:rPr lang="en-US" sz="3200" kern="0" dirty="0" err="1">
                <a:latin typeface="Times New Roman" panose="02020603050405020304" pitchFamily="18" charset="0"/>
                <a:ea typeface="Times New Roman" panose="02020603050405020304" pitchFamily="18" charset="0"/>
                <a:sym typeface="Merriweather Light"/>
              </a:rPr>
              <a:t>nhằm</a:t>
            </a:r>
            <a:r>
              <a:rPr lang="en-US" sz="3200" kern="0" dirty="0">
                <a:latin typeface="Times New Roman" panose="02020603050405020304" pitchFamily="18" charset="0"/>
                <a:ea typeface="Times New Roman" panose="02020603050405020304" pitchFamily="18" charset="0"/>
                <a:sym typeface="Merriweather Light"/>
              </a:rPr>
              <a:t> </a:t>
            </a:r>
            <a:r>
              <a:rPr lang="en-US" sz="3200" kern="0" dirty="0" err="1">
                <a:latin typeface="Times New Roman" panose="02020603050405020304" pitchFamily="18" charset="0"/>
                <a:ea typeface="Times New Roman" panose="02020603050405020304" pitchFamily="18" charset="0"/>
                <a:sym typeface="Merriweather Light"/>
              </a:rPr>
              <a:t>phê</a:t>
            </a:r>
            <a:r>
              <a:rPr lang="en-US" sz="3200" kern="0" dirty="0">
                <a:latin typeface="Times New Roman" panose="02020603050405020304" pitchFamily="18" charset="0"/>
                <a:ea typeface="Times New Roman" panose="02020603050405020304" pitchFamily="18" charset="0"/>
                <a:sym typeface="Merriweather Light"/>
              </a:rPr>
              <a:t> </a:t>
            </a:r>
            <a:r>
              <a:rPr lang="en-US" sz="3200" kern="0" dirty="0" err="1">
                <a:latin typeface="Times New Roman" panose="02020603050405020304" pitchFamily="18" charset="0"/>
                <a:ea typeface="Times New Roman" panose="02020603050405020304" pitchFamily="18" charset="0"/>
                <a:sym typeface="Merriweather Light"/>
              </a:rPr>
              <a:t>phán</a:t>
            </a:r>
            <a:r>
              <a:rPr lang="en-US" sz="3200" kern="0" dirty="0">
                <a:latin typeface="Times New Roman" panose="02020603050405020304" pitchFamily="18" charset="0"/>
                <a:ea typeface="Times New Roman" panose="02020603050405020304" pitchFamily="18" charset="0"/>
                <a:sym typeface="Merriweather Light"/>
              </a:rPr>
              <a:t> </a:t>
            </a:r>
            <a:r>
              <a:rPr lang="en-US" sz="3200" kern="0" dirty="0" err="1">
                <a:latin typeface="Times New Roman" panose="02020603050405020304" pitchFamily="18" charset="0"/>
                <a:ea typeface="Times New Roman" panose="02020603050405020304" pitchFamily="18" charset="0"/>
                <a:sym typeface="Merriweather Light"/>
              </a:rPr>
              <a:t>các</a:t>
            </a:r>
            <a:r>
              <a:rPr lang="en-US" sz="3200" kern="0" dirty="0">
                <a:latin typeface="Times New Roman" panose="02020603050405020304" pitchFamily="18" charset="0"/>
                <a:ea typeface="Times New Roman" panose="02020603050405020304" pitchFamily="18" charset="0"/>
                <a:sym typeface="Merriweather Light"/>
              </a:rPr>
              <a:t> </a:t>
            </a:r>
            <a:r>
              <a:rPr lang="en-US" sz="3200" kern="0" dirty="0" err="1">
                <a:latin typeface="Times New Roman" panose="02020603050405020304" pitchFamily="18" charset="0"/>
                <a:ea typeface="Times New Roman" panose="02020603050405020304" pitchFamily="18" charset="0"/>
                <a:sym typeface="Merriweather Light"/>
              </a:rPr>
              <a:t>kiểu</a:t>
            </a:r>
            <a:r>
              <a:rPr lang="en-US" sz="3200" kern="0" dirty="0">
                <a:latin typeface="Times New Roman" panose="02020603050405020304" pitchFamily="18" charset="0"/>
                <a:ea typeface="Times New Roman" panose="02020603050405020304" pitchFamily="18" charset="0"/>
                <a:sym typeface="Merriweather Light"/>
              </a:rPr>
              <a:t> </a:t>
            </a:r>
            <a:r>
              <a:rPr lang="en-US" sz="3200" kern="0" dirty="0" err="1">
                <a:latin typeface="Times New Roman" panose="02020603050405020304" pitchFamily="18" charset="0"/>
                <a:ea typeface="Times New Roman" panose="02020603050405020304" pitchFamily="18" charset="0"/>
                <a:sym typeface="Merriweather Light"/>
              </a:rPr>
              <a:t>người</a:t>
            </a:r>
            <a:r>
              <a:rPr lang="vi-VN" sz="3200" kern="0" dirty="0">
                <a:latin typeface="Times New Roman" panose="02020603050405020304" pitchFamily="18" charset="0"/>
                <a:ea typeface="Times New Roman" panose="02020603050405020304" pitchFamily="18" charset="0"/>
                <a:sym typeface="Merriweather Light"/>
              </a:rPr>
              <a:t> </a:t>
            </a:r>
            <a:r>
              <a:rPr lang="en-US" sz="3200" kern="0" dirty="0" err="1">
                <a:latin typeface="Times New Roman" panose="02020603050405020304" pitchFamily="18" charset="0"/>
                <a:ea typeface="Times New Roman" panose="02020603050405020304" pitchFamily="18" charset="0"/>
                <a:sym typeface="Merriweather Light"/>
              </a:rPr>
              <a:t>trong</a:t>
            </a:r>
            <a:r>
              <a:rPr lang="en-US" sz="3200" kern="0" dirty="0">
                <a:latin typeface="Times New Roman" panose="02020603050405020304" pitchFamily="18" charset="0"/>
                <a:ea typeface="Times New Roman" panose="02020603050405020304" pitchFamily="18" charset="0"/>
                <a:sym typeface="Merriweather Light"/>
              </a:rPr>
              <a:t> </a:t>
            </a:r>
            <a:r>
              <a:rPr lang="en-US" sz="3200" kern="0" dirty="0" err="1">
                <a:latin typeface="Times New Roman" panose="02020603050405020304" pitchFamily="18" charset="0"/>
                <a:ea typeface="Times New Roman" panose="02020603050405020304" pitchFamily="18" charset="0"/>
                <a:sym typeface="Merriweather Light"/>
              </a:rPr>
              <a:t>xa</a:t>
            </a:r>
            <a:r>
              <a:rPr lang="en-US" sz="3200" kern="0" dirty="0">
                <a:latin typeface="Times New Roman" panose="02020603050405020304" pitchFamily="18" charset="0"/>
                <a:ea typeface="Times New Roman" panose="02020603050405020304" pitchFamily="18" charset="0"/>
                <a:sym typeface="Merriweather Light"/>
              </a:rPr>
              <a:t>̃ </a:t>
            </a:r>
            <a:r>
              <a:rPr lang="en-US" sz="3200" kern="0" dirty="0" err="1">
                <a:latin typeface="Times New Roman" panose="02020603050405020304" pitchFamily="18" charset="0"/>
                <a:ea typeface="Times New Roman" panose="02020603050405020304" pitchFamily="18" charset="0"/>
                <a:sym typeface="Merriweather Light"/>
              </a:rPr>
              <a:t>hội</a:t>
            </a:r>
            <a:r>
              <a:rPr lang="en-US" sz="3200" kern="0" dirty="0">
                <a:latin typeface="Times New Roman" panose="02020603050405020304" pitchFamily="18" charset="0"/>
                <a:ea typeface="Times New Roman" panose="02020603050405020304" pitchFamily="18" charset="0"/>
                <a:sym typeface="Merriweather Light"/>
              </a:rPr>
              <a:t>, </a:t>
            </a:r>
            <a:r>
              <a:rPr lang="en-US" sz="3200" kern="0" dirty="0" err="1">
                <a:latin typeface="Times New Roman" panose="02020603050405020304" pitchFamily="18" charset="0"/>
                <a:ea typeface="Times New Roman" panose="02020603050405020304" pitchFamily="18" charset="0"/>
                <a:sym typeface="Merriweather Light"/>
              </a:rPr>
              <a:t>dùng</a:t>
            </a:r>
            <a:r>
              <a:rPr lang="en-US" sz="3200" kern="0" dirty="0">
                <a:latin typeface="Times New Roman" panose="02020603050405020304" pitchFamily="18" charset="0"/>
                <a:ea typeface="Times New Roman" panose="02020603050405020304" pitchFamily="18" charset="0"/>
                <a:sym typeface="Merriweather Light"/>
              </a:rPr>
              <a:t> </a:t>
            </a:r>
            <a:r>
              <a:rPr lang="en-US" sz="3200" kern="0" dirty="0" err="1">
                <a:latin typeface="Times New Roman" panose="02020603050405020304" pitchFamily="18" charset="0"/>
                <a:ea typeface="Times New Roman" panose="02020603050405020304" pitchFamily="18" charset="0"/>
                <a:sym typeface="Merriweather Light"/>
              </a:rPr>
              <a:t>tiếng</a:t>
            </a:r>
            <a:r>
              <a:rPr lang="en-US" sz="3200" kern="0" dirty="0">
                <a:latin typeface="Times New Roman" panose="02020603050405020304" pitchFamily="18" charset="0"/>
                <a:ea typeface="Times New Roman" panose="02020603050405020304" pitchFamily="18" charset="0"/>
                <a:sym typeface="Merriweather Light"/>
              </a:rPr>
              <a:t> </a:t>
            </a:r>
            <a:r>
              <a:rPr lang="en-US" sz="3200" kern="0" dirty="0" err="1">
                <a:latin typeface="Times New Roman" panose="02020603050405020304" pitchFamily="18" charset="0"/>
                <a:ea typeface="Times New Roman" panose="02020603050405020304" pitchFamily="18" charset="0"/>
                <a:sym typeface="Merriweather Light"/>
              </a:rPr>
              <a:t>cười</a:t>
            </a:r>
            <a:r>
              <a:rPr lang="en-US" sz="3200" kern="0" dirty="0">
                <a:latin typeface="Times New Roman" panose="02020603050405020304" pitchFamily="18" charset="0"/>
                <a:ea typeface="Times New Roman" panose="02020603050405020304" pitchFamily="18" charset="0"/>
                <a:sym typeface="Merriweather Light"/>
              </a:rPr>
              <a:t> </a:t>
            </a:r>
            <a:r>
              <a:rPr lang="en-US" sz="3200" kern="0" dirty="0" err="1">
                <a:latin typeface="Times New Roman" panose="02020603050405020304" pitchFamily="18" charset="0"/>
                <a:ea typeface="Times New Roman" panose="02020603050405020304" pitchFamily="18" charset="0"/>
                <a:sym typeface="Merriweather Light"/>
              </a:rPr>
              <a:t>đê</a:t>
            </a:r>
            <a:r>
              <a:rPr lang="en-US" sz="3200" kern="0" dirty="0">
                <a:latin typeface="Times New Roman" panose="02020603050405020304" pitchFamily="18" charset="0"/>
                <a:ea typeface="Times New Roman" panose="02020603050405020304" pitchFamily="18" charset="0"/>
                <a:sym typeface="Merriweather Light"/>
              </a:rPr>
              <a:t>̉ </a:t>
            </a:r>
            <a:r>
              <a:rPr lang="en-US" sz="3200" kern="0" dirty="0" err="1">
                <a:latin typeface="Times New Roman" panose="02020603050405020304" pitchFamily="18" charset="0"/>
                <a:ea typeface="Times New Roman" panose="02020603050405020304" pitchFamily="18" charset="0"/>
                <a:sym typeface="Merriweather Light"/>
              </a:rPr>
              <a:t>chê</a:t>
            </a:r>
            <a:r>
              <a:rPr lang="en-US" sz="3200" kern="0" dirty="0">
                <a:latin typeface="Times New Roman" panose="02020603050405020304" pitchFamily="18" charset="0"/>
                <a:ea typeface="Times New Roman" panose="02020603050405020304" pitchFamily="18" charset="0"/>
                <a:sym typeface="Merriweather Light"/>
              </a:rPr>
              <a:t>́ </a:t>
            </a:r>
            <a:r>
              <a:rPr lang="en-US" sz="3200" kern="0" dirty="0" err="1">
                <a:latin typeface="Times New Roman" panose="02020603050405020304" pitchFamily="18" charset="0"/>
                <a:ea typeface="Times New Roman" panose="02020603050405020304" pitchFamily="18" charset="0"/>
                <a:sym typeface="Merriweather Light"/>
              </a:rPr>
              <a:t>giễu</a:t>
            </a:r>
            <a:r>
              <a:rPr lang="en-US" sz="3200" kern="0" dirty="0">
                <a:latin typeface="Times New Roman" panose="02020603050405020304" pitchFamily="18" charset="0"/>
                <a:ea typeface="Times New Roman" panose="02020603050405020304" pitchFamily="18" charset="0"/>
                <a:sym typeface="Merriweather Light"/>
              </a:rPr>
              <a:t> </a:t>
            </a:r>
            <a:r>
              <a:rPr lang="en-US" sz="3200" kern="0" dirty="0" err="1">
                <a:latin typeface="Times New Roman" panose="02020603050405020304" pitchFamily="18" charset="0"/>
                <a:ea typeface="Times New Roman" panose="02020603050405020304" pitchFamily="18" charset="0"/>
                <a:sym typeface="Merriweather Light"/>
              </a:rPr>
              <a:t>những</a:t>
            </a:r>
            <a:r>
              <a:rPr lang="en-US" sz="3200" kern="0" dirty="0">
                <a:latin typeface="Times New Roman" panose="02020603050405020304" pitchFamily="18" charset="0"/>
                <a:ea typeface="Times New Roman" panose="02020603050405020304" pitchFamily="18" charset="0"/>
                <a:sym typeface="Merriweather Light"/>
              </a:rPr>
              <a:t> </a:t>
            </a:r>
            <a:r>
              <a:rPr lang="en-US" sz="3200" kern="0" dirty="0" err="1">
                <a:latin typeface="Times New Roman" panose="02020603050405020304" pitchFamily="18" charset="0"/>
                <a:ea typeface="Times New Roman" panose="02020603050405020304" pitchFamily="18" charset="0"/>
                <a:sym typeface="Merriweather Light"/>
              </a:rPr>
              <a:t>thói</a:t>
            </a:r>
            <a:r>
              <a:rPr lang="en-US" sz="3200" kern="0" dirty="0">
                <a:latin typeface="Times New Roman" panose="02020603050405020304" pitchFamily="18" charset="0"/>
                <a:ea typeface="Times New Roman" panose="02020603050405020304" pitchFamily="18" charset="0"/>
                <a:sym typeface="Merriweather Light"/>
              </a:rPr>
              <a:t> </a:t>
            </a:r>
            <a:r>
              <a:rPr lang="en-US" sz="3200" kern="0" dirty="0" err="1">
                <a:latin typeface="Times New Roman" panose="02020603050405020304" pitchFamily="18" charset="0"/>
                <a:ea typeface="Times New Roman" panose="02020603050405020304" pitchFamily="18" charset="0"/>
                <a:sym typeface="Merriweather Light"/>
              </a:rPr>
              <a:t>hư</a:t>
            </a:r>
            <a:r>
              <a:rPr lang="en-US" sz="3200" kern="0" dirty="0">
                <a:latin typeface="Times New Roman" panose="02020603050405020304" pitchFamily="18" charset="0"/>
                <a:ea typeface="Times New Roman" panose="02020603050405020304" pitchFamily="18" charset="0"/>
                <a:sym typeface="Merriweather Light"/>
              </a:rPr>
              <a:t> </a:t>
            </a:r>
            <a:r>
              <a:rPr lang="en-US" sz="3200" kern="0" dirty="0" err="1">
                <a:latin typeface="Times New Roman" panose="02020603050405020304" pitchFamily="18" charset="0"/>
                <a:ea typeface="Times New Roman" panose="02020603050405020304" pitchFamily="18" charset="0"/>
                <a:sym typeface="Merriweather Light"/>
              </a:rPr>
              <a:t>tật</a:t>
            </a:r>
            <a:r>
              <a:rPr lang="en-US" sz="3200" kern="0" dirty="0">
                <a:latin typeface="Times New Roman" panose="02020603050405020304" pitchFamily="18" charset="0"/>
                <a:ea typeface="Times New Roman" panose="02020603050405020304" pitchFamily="18" charset="0"/>
                <a:sym typeface="Merriweather Light"/>
              </a:rPr>
              <a:t> </a:t>
            </a:r>
            <a:r>
              <a:rPr lang="en-US" sz="3200" kern="0" dirty="0" err="1">
                <a:latin typeface="Times New Roman" panose="02020603050405020304" pitchFamily="18" charset="0"/>
                <a:ea typeface="Times New Roman" panose="02020603050405020304" pitchFamily="18" charset="0"/>
                <a:sym typeface="Merriweather Light"/>
              </a:rPr>
              <a:t>xấu</a:t>
            </a:r>
            <a:r>
              <a:rPr lang="en-US" sz="3200" kern="0" dirty="0">
                <a:latin typeface="Times New Roman" panose="02020603050405020304" pitchFamily="18" charset="0"/>
                <a:ea typeface="Times New Roman" panose="02020603050405020304" pitchFamily="18" charset="0"/>
                <a:sym typeface="Merriweather Light"/>
              </a:rPr>
              <a:t> </a:t>
            </a:r>
            <a:r>
              <a:rPr lang="en-US" sz="3200" kern="0" dirty="0" err="1">
                <a:latin typeface="Times New Roman" panose="02020603050405020304" pitchFamily="18" charset="0"/>
                <a:ea typeface="Times New Roman" panose="02020603050405020304" pitchFamily="18" charset="0"/>
                <a:sym typeface="Merriweather Light"/>
              </a:rPr>
              <a:t>của</a:t>
            </a:r>
            <a:r>
              <a:rPr lang="en-US" sz="3200" kern="0" dirty="0">
                <a:latin typeface="Times New Roman" panose="02020603050405020304" pitchFamily="18" charset="0"/>
                <a:ea typeface="Times New Roman" panose="02020603050405020304" pitchFamily="18" charset="0"/>
                <a:sym typeface="Merriweather Light"/>
              </a:rPr>
              <a:t> con </a:t>
            </a:r>
            <a:r>
              <a:rPr lang="en-US" sz="3200" kern="0" dirty="0" err="1">
                <a:latin typeface="Times New Roman" panose="02020603050405020304" pitchFamily="18" charset="0"/>
                <a:ea typeface="Times New Roman" panose="02020603050405020304" pitchFamily="18" charset="0"/>
                <a:sym typeface="Merriweather Light"/>
              </a:rPr>
              <a:t>người</a:t>
            </a:r>
            <a:r>
              <a:rPr lang="en-US" sz="3200" kern="0" dirty="0">
                <a:latin typeface="Times New Roman" panose="02020603050405020304" pitchFamily="18" charset="0"/>
                <a:ea typeface="Times New Roman" panose="02020603050405020304" pitchFamily="18" charset="0"/>
                <a:sym typeface="Merriweather Light"/>
              </a:rPr>
              <a:t>.</a:t>
            </a:r>
            <a:endParaRPr lang="en-US" sz="3200" dirty="0"/>
          </a:p>
        </p:txBody>
      </p:sp>
    </p:spTree>
    <p:extLst>
      <p:ext uri="{BB962C8B-B14F-4D97-AF65-F5344CB8AC3E}">
        <p14:creationId xmlns:p14="http://schemas.microsoft.com/office/powerpoint/2010/main" val="270368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2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11" name="Google Shape;254;p31"/>
          <p:cNvPicPr preferRelativeResize="0"/>
          <p:nvPr/>
        </p:nvPicPr>
        <p:blipFill>
          <a:blip r:embed="rId3">
            <a:alphaModFix/>
          </a:blip>
          <a:stretch>
            <a:fillRect/>
          </a:stretch>
        </p:blipFill>
        <p:spPr>
          <a:xfrm rot="-6530643">
            <a:off x="8158191" y="603132"/>
            <a:ext cx="4532149" cy="3042133"/>
          </a:xfrm>
          <a:prstGeom prst="rect">
            <a:avLst/>
          </a:prstGeom>
          <a:noFill/>
          <a:ln>
            <a:noFill/>
          </a:ln>
        </p:spPr>
      </p:pic>
      <p:sp>
        <p:nvSpPr>
          <p:cNvPr id="12" name="Google Shape;255;p31"/>
          <p:cNvSpPr/>
          <p:nvPr/>
        </p:nvSpPr>
        <p:spPr>
          <a:xfrm rot="10800000">
            <a:off x="9215333" y="-330533"/>
            <a:ext cx="2417864" cy="4494799"/>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pic>
        <p:nvPicPr>
          <p:cNvPr id="13" name="Google Shape;256;p31"/>
          <p:cNvPicPr preferRelativeResize="0"/>
          <p:nvPr/>
        </p:nvPicPr>
        <p:blipFill>
          <a:blip r:embed="rId3">
            <a:alphaModFix/>
          </a:blip>
          <a:stretch>
            <a:fillRect/>
          </a:stretch>
        </p:blipFill>
        <p:spPr>
          <a:xfrm rot="4511827">
            <a:off x="-685494" y="3148173"/>
            <a:ext cx="5091596" cy="3417655"/>
          </a:xfrm>
          <a:prstGeom prst="rect">
            <a:avLst/>
          </a:prstGeom>
          <a:noFill/>
          <a:ln>
            <a:noFill/>
          </a:ln>
        </p:spPr>
      </p:pic>
      <p:sp>
        <p:nvSpPr>
          <p:cNvPr id="14" name="Google Shape;257;p31"/>
          <p:cNvSpPr/>
          <p:nvPr/>
        </p:nvSpPr>
        <p:spPr>
          <a:xfrm>
            <a:off x="486564" y="2761541"/>
            <a:ext cx="2417891" cy="4347987"/>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4" name="TextBox 3">
            <a:extLst>
              <a:ext uri="{FF2B5EF4-FFF2-40B4-BE49-F238E27FC236}">
                <a16:creationId xmlns:a16="http://schemas.microsoft.com/office/drawing/2014/main" id="{3E760829-5096-609C-5ECB-2C63B648478E}"/>
              </a:ext>
            </a:extLst>
          </p:cNvPr>
          <p:cNvSpPr txBox="1"/>
          <p:nvPr/>
        </p:nvSpPr>
        <p:spPr>
          <a:xfrm>
            <a:off x="2124547" y="2317687"/>
            <a:ext cx="6832348" cy="666786"/>
          </a:xfrm>
          <a:prstGeom prst="rect">
            <a:avLst/>
          </a:prstGeom>
          <a:noFill/>
        </p:spPr>
        <p:txBody>
          <a:bodyPr wrap="square">
            <a:spAutoFit/>
          </a:bodyPr>
          <a:lstStyle/>
          <a:p>
            <a:r>
              <a:rPr lang="vi-VN" sz="3733" b="1" dirty="0">
                <a:solidFill>
                  <a:srgbClr val="0070C0"/>
                </a:solidFill>
                <a:latin typeface="Times New Roman" panose="02020603050405020304" pitchFamily="18" charset="0"/>
                <a:ea typeface="Times New Roman" panose="02020603050405020304" pitchFamily="18" charset="0"/>
              </a:rPr>
              <a:t>IV. VIẾT KẾT NỐI</a:t>
            </a:r>
            <a:r>
              <a:rPr lang="en-US" sz="3733" b="1" dirty="0">
                <a:solidFill>
                  <a:srgbClr val="0070C0"/>
                </a:solidFill>
                <a:latin typeface="Times New Roman" panose="02020603050405020304" pitchFamily="18" charset="0"/>
                <a:ea typeface="Times New Roman" panose="02020603050405020304" pitchFamily="18" charset="0"/>
              </a:rPr>
              <a:t> VỚI ĐỌC</a:t>
            </a:r>
            <a:endParaRPr lang="en-US" sz="3733" dirty="0">
              <a:solidFill>
                <a:srgbClr val="0070C0"/>
              </a:solidFill>
            </a:endParaRPr>
          </a:p>
        </p:txBody>
      </p:sp>
    </p:spTree>
    <p:extLst>
      <p:ext uri="{BB962C8B-B14F-4D97-AF65-F5344CB8AC3E}">
        <p14:creationId xmlns:p14="http://schemas.microsoft.com/office/powerpoint/2010/main" val="3444062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grpSp>
        <p:nvGrpSpPr>
          <p:cNvPr id="1340" name="Google Shape;1340;p60"/>
          <p:cNvGrpSpPr/>
          <p:nvPr/>
        </p:nvGrpSpPr>
        <p:grpSpPr>
          <a:xfrm>
            <a:off x="8973249" y="938240"/>
            <a:ext cx="3218863" cy="6348592"/>
            <a:chOff x="2375975" y="2648850"/>
            <a:chExt cx="1226950" cy="2419925"/>
          </a:xfrm>
        </p:grpSpPr>
        <p:sp>
          <p:nvSpPr>
            <p:cNvPr id="1341" name="Google Shape;1341;p60"/>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42" name="Google Shape;1342;p60"/>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43" name="Google Shape;1343;p60"/>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44" name="Google Shape;1344;p60"/>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45" name="Google Shape;1345;p60"/>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46" name="Google Shape;1346;p60"/>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47" name="Google Shape;1347;p60"/>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48" name="Google Shape;1348;p60"/>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49" name="Google Shape;1349;p60"/>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50" name="Google Shape;1350;p60"/>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51" name="Google Shape;1351;p60"/>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52" name="Google Shape;1352;p60"/>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53" name="Google Shape;1353;p60"/>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54" name="Google Shape;1354;p60"/>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55" name="Google Shape;1355;p60"/>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56" name="Google Shape;1356;p60"/>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57" name="Google Shape;1357;p60"/>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58" name="Google Shape;1358;p60"/>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59" name="Google Shape;1359;p60"/>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60" name="Google Shape;1360;p60"/>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61" name="Google Shape;1361;p60"/>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62" name="Google Shape;1362;p60"/>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63" name="Google Shape;1363;p60"/>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64" name="Google Shape;1364;p60"/>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65" name="Google Shape;1365;p60"/>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66" name="Google Shape;1366;p60"/>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67" name="Google Shape;1367;p60"/>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68" name="Google Shape;1368;p60"/>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69" name="Google Shape;1369;p60"/>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70" name="Google Shape;1370;p60"/>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71" name="Google Shape;1371;p60"/>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72" name="Google Shape;1372;p60"/>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73" name="Google Shape;1373;p60"/>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74" name="Google Shape;1374;p60"/>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75" name="Google Shape;1375;p60"/>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76" name="Google Shape;1376;p60"/>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77" name="Google Shape;1377;p60"/>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78" name="Google Shape;1378;p60"/>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79" name="Google Shape;1379;p60"/>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80" name="Google Shape;1380;p60"/>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81" name="Google Shape;1381;p60"/>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82" name="Google Shape;1382;p60"/>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83" name="Google Shape;1383;p60"/>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84" name="Google Shape;1384;p60"/>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85" name="Google Shape;1385;p60"/>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86" name="Google Shape;1386;p60"/>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87" name="Google Shape;1387;p60"/>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88" name="Google Shape;1388;p60"/>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89" name="Google Shape;1389;p60"/>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90" name="Google Shape;1390;p60"/>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91" name="Google Shape;1391;p60"/>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92" name="Google Shape;1392;p60"/>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93" name="Google Shape;1393;p60"/>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94" name="Google Shape;1394;p60"/>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95" name="Google Shape;1395;p60"/>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96" name="Google Shape;1396;p60"/>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97" name="Google Shape;1397;p60"/>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98" name="Google Shape;1398;p60"/>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99" name="Google Shape;1399;p60"/>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00" name="Google Shape;1400;p60"/>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01" name="Google Shape;1401;p60"/>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02" name="Google Shape;1402;p60"/>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03" name="Google Shape;1403;p60"/>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04" name="Google Shape;1404;p60"/>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05" name="Google Shape;1405;p60"/>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06" name="Google Shape;1406;p60"/>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07" name="Google Shape;1407;p60"/>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08" name="Google Shape;1408;p60"/>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09" name="Google Shape;1409;p60"/>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10" name="Google Shape;1410;p60"/>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11" name="Google Shape;1411;p60"/>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12" name="Google Shape;1412;p60"/>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13" name="Google Shape;1413;p60"/>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14" name="Google Shape;1414;p60"/>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15" name="Google Shape;1415;p60"/>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16" name="Google Shape;1416;p60"/>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17" name="Google Shape;1417;p60"/>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18" name="Google Shape;1418;p60"/>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19" name="Google Shape;1419;p60"/>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20" name="Google Shape;1420;p60"/>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21" name="Google Shape;1421;p60"/>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22" name="Google Shape;1422;p60"/>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23" name="Google Shape;1423;p60"/>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24" name="Google Shape;1424;p60"/>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25" name="Google Shape;1425;p60"/>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grpSp>
      <p:sp>
        <p:nvSpPr>
          <p:cNvPr id="5" name="TextBox 4">
            <a:extLst>
              <a:ext uri="{FF2B5EF4-FFF2-40B4-BE49-F238E27FC236}">
                <a16:creationId xmlns:a16="http://schemas.microsoft.com/office/drawing/2014/main" id="{1516F8B1-2A74-E4DA-030E-38AB8D212225}"/>
              </a:ext>
            </a:extLst>
          </p:cNvPr>
          <p:cNvSpPr txBox="1"/>
          <p:nvPr/>
        </p:nvSpPr>
        <p:spPr>
          <a:xfrm>
            <a:off x="1159674" y="527575"/>
            <a:ext cx="7519548" cy="3171959"/>
          </a:xfrm>
          <a:prstGeom prst="rect">
            <a:avLst/>
          </a:prstGeom>
          <a:noFill/>
        </p:spPr>
        <p:txBody>
          <a:bodyPr wrap="square">
            <a:spAutoFit/>
          </a:bodyPr>
          <a:lstStyle/>
          <a:p>
            <a:pPr algn="ctr">
              <a:lnSpc>
                <a:spcPct val="115000"/>
              </a:lnSpc>
              <a:spcAft>
                <a:spcPts val="1067"/>
              </a:spcAft>
            </a:pPr>
            <a:r>
              <a:rPr lang="en-US" sz="3200" b="1" dirty="0">
                <a:solidFill>
                  <a:srgbClr val="FF0000"/>
                </a:solidFill>
                <a:latin typeface="Times New Roman" panose="02020603050405020304" pitchFamily="18" charset="0"/>
                <a:ea typeface="Times New Roman" panose="02020603050405020304" pitchFamily="18" charset="0"/>
              </a:rPr>
              <a:t>BÀI 5: NHỮNG CÂU CHUYỆN HÀI.</a:t>
            </a:r>
          </a:p>
          <a:p>
            <a:pPr algn="ctr">
              <a:lnSpc>
                <a:spcPct val="115000"/>
              </a:lnSpc>
              <a:spcAft>
                <a:spcPts val="1067"/>
              </a:spcAft>
            </a:pPr>
            <a:r>
              <a:rPr lang="es-ES_tradnl" sz="2667" b="1" u="sng" dirty="0">
                <a:solidFill>
                  <a:srgbClr val="0070C0"/>
                </a:solidFill>
                <a:latin typeface="Times New Roman" panose="02020603050405020304" pitchFamily="18" charset="0"/>
                <a:ea typeface="Times New Roman" panose="02020603050405020304" pitchFamily="18" charset="0"/>
              </a:rPr>
              <a:t>VĂN BẢN 2</a:t>
            </a:r>
            <a:r>
              <a:rPr lang="es-ES_tradnl" sz="2667" b="1" dirty="0">
                <a:solidFill>
                  <a:srgbClr val="0070C0"/>
                </a:solidFill>
                <a:latin typeface="Times New Roman" panose="02020603050405020304" pitchFamily="18" charset="0"/>
                <a:ea typeface="Times New Roman" panose="02020603050405020304" pitchFamily="18" charset="0"/>
              </a:rPr>
              <a:t>: </a:t>
            </a:r>
          </a:p>
          <a:p>
            <a:pPr algn="ctr">
              <a:lnSpc>
                <a:spcPct val="115000"/>
              </a:lnSpc>
              <a:spcAft>
                <a:spcPts val="1067"/>
              </a:spcAft>
            </a:pPr>
            <a:r>
              <a:rPr lang="es-ES_tradnl" sz="2667" b="1" dirty="0">
                <a:solidFill>
                  <a:srgbClr val="0070C0"/>
                </a:solidFill>
                <a:latin typeface="Times New Roman" panose="02020603050405020304" pitchFamily="18" charset="0"/>
                <a:ea typeface="Times New Roman" panose="02020603050405020304" pitchFamily="18" charset="0"/>
              </a:rPr>
              <a:t>CHÙM TRUYỆN CƯỜI DÂN GIAN </a:t>
            </a:r>
          </a:p>
          <a:p>
            <a:pPr algn="ctr">
              <a:lnSpc>
                <a:spcPct val="115000"/>
              </a:lnSpc>
              <a:spcAft>
                <a:spcPts val="1067"/>
              </a:spcAft>
            </a:pPr>
            <a:r>
              <a:rPr lang="es-ES_tradnl" sz="2667" b="1" dirty="0">
                <a:solidFill>
                  <a:srgbClr val="0070C0"/>
                </a:solidFill>
                <a:latin typeface="Times New Roman" panose="02020603050405020304" pitchFamily="18" charset="0"/>
                <a:ea typeface="Times New Roman" panose="02020603050405020304" pitchFamily="18" charset="0"/>
              </a:rPr>
              <a:t>VIỆT NAM</a:t>
            </a:r>
            <a:endParaRPr lang="en-US" sz="2667" dirty="0">
              <a:latin typeface="Calibri" panose="020F0502020204030204" pitchFamily="34" charset="0"/>
              <a:ea typeface="Calibri" panose="020F0502020204030204" pitchFamily="34" charset="0"/>
            </a:endParaRPr>
          </a:p>
          <a:p>
            <a:pPr algn="ctr">
              <a:lnSpc>
                <a:spcPct val="115000"/>
              </a:lnSpc>
              <a:spcAft>
                <a:spcPts val="1067"/>
              </a:spcAft>
            </a:pPr>
            <a:endParaRPr lang="en-US" sz="3200" dirty="0">
              <a:latin typeface="Calibri" panose="020F0502020204030204" pitchFamily="34" charset="0"/>
              <a:ea typeface="Calibri" panose="020F0502020204030204" pitchFamily="34" charset="0"/>
            </a:endParaRPr>
          </a:p>
        </p:txBody>
      </p:sp>
      <p:pic>
        <p:nvPicPr>
          <p:cNvPr id="2050" name="Picture 2" descr="Mất rồi! Cháy! [Truyện cười dân gian Việt Nam] - Truyện dân gian">
            <a:extLst>
              <a:ext uri="{FF2B5EF4-FFF2-40B4-BE49-F238E27FC236}">
                <a16:creationId xmlns:a16="http://schemas.microsoft.com/office/drawing/2014/main" id="{445BE7EA-902F-301D-F35D-509B6A78A8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292081"/>
            <a:ext cx="3866620" cy="25659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5 câu truyện cười dân gian Việt Nam có ý nghĩa sâu sắc cha ông để lại">
            <a:extLst>
              <a:ext uri="{FF2B5EF4-FFF2-40B4-BE49-F238E27FC236}">
                <a16:creationId xmlns:a16="http://schemas.microsoft.com/office/drawing/2014/main" id="{9A950250-7ACD-DA37-B2DD-E4A03D72F8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6621" y="4292081"/>
            <a:ext cx="4103071" cy="256591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op 10 Truyện cười dân gian châm biếm hay nhất - toplist.vn">
            <a:extLst>
              <a:ext uri="{FF2B5EF4-FFF2-40B4-BE49-F238E27FC236}">
                <a16:creationId xmlns:a16="http://schemas.microsoft.com/office/drawing/2014/main" id="{5077876B-29D3-E27B-FFF7-8291D0C185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0939" y="4279907"/>
            <a:ext cx="4191060" cy="2578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923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32"/>
        <p:cNvGrpSpPr/>
        <p:nvPr/>
      </p:nvGrpSpPr>
      <p:grpSpPr>
        <a:xfrm>
          <a:off x="0" y="0"/>
          <a:ext cx="0" cy="0"/>
          <a:chOff x="0" y="0"/>
          <a:chExt cx="0" cy="0"/>
        </a:xfrm>
      </p:grpSpPr>
      <p:pic>
        <p:nvPicPr>
          <p:cNvPr id="75" name="Google Shape;1278;p56"/>
          <p:cNvPicPr preferRelativeResize="0"/>
          <p:nvPr/>
        </p:nvPicPr>
        <p:blipFill>
          <a:blip r:embed="rId3">
            <a:alphaModFix/>
          </a:blip>
          <a:stretch>
            <a:fillRect/>
          </a:stretch>
        </p:blipFill>
        <p:spPr>
          <a:xfrm rot="856775">
            <a:off x="8760359" y="-1780608"/>
            <a:ext cx="5011741" cy="3364039"/>
          </a:xfrm>
          <a:prstGeom prst="rect">
            <a:avLst/>
          </a:prstGeom>
          <a:noFill/>
          <a:ln>
            <a:noFill/>
          </a:ln>
        </p:spPr>
      </p:pic>
      <p:sp>
        <p:nvSpPr>
          <p:cNvPr id="76" name="Google Shape;1279;p56"/>
          <p:cNvSpPr/>
          <p:nvPr/>
        </p:nvSpPr>
        <p:spPr>
          <a:xfrm rot="-7063047">
            <a:off x="10192987" y="-1346263"/>
            <a:ext cx="2146488" cy="3269413"/>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pic>
        <p:nvPicPr>
          <p:cNvPr id="7" name="Picture 6" descr="22858PICdbgea5Gz679dY_PIC2018.png"/>
          <p:cNvPicPr>
            <a:picLocks noChangeAspect="1"/>
          </p:cNvPicPr>
          <p:nvPr/>
        </p:nvPicPr>
        <p:blipFill>
          <a:blip r:embed="rId4" cstate="print"/>
          <a:stretch>
            <a:fillRect/>
          </a:stretch>
        </p:blipFill>
        <p:spPr>
          <a:xfrm flipH="1">
            <a:off x="1101248" y="1494866"/>
            <a:ext cx="3446104" cy="5317633"/>
          </a:xfrm>
          <a:prstGeom prst="rect">
            <a:avLst/>
          </a:prstGeom>
        </p:spPr>
      </p:pic>
      <p:sp>
        <p:nvSpPr>
          <p:cNvPr id="8" name="Cloud Callout 7"/>
          <p:cNvSpPr/>
          <p:nvPr/>
        </p:nvSpPr>
        <p:spPr>
          <a:xfrm rot="351836">
            <a:off x="4713684" y="1189802"/>
            <a:ext cx="5700649" cy="4021957"/>
          </a:xfrm>
          <a:prstGeom prst="cloudCallout">
            <a:avLst/>
          </a:prstGeom>
          <a:solidFill>
            <a:srgbClr val="EF6F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219170">
              <a:tabLst>
                <a:tab pos="1849074" algn="l"/>
              </a:tabLst>
              <a:defRPr/>
            </a:pPr>
            <a:endParaRPr lang="en-US" sz="2400" dirty="0">
              <a:solidFill>
                <a:prstClr val="white"/>
              </a:solidFill>
              <a:latin typeface="Times New Roman" panose="02020603050405020304" pitchFamily="18" charset="0"/>
              <a:ea typeface="Times New Roman" panose="02020603050405020304" pitchFamily="18" charset="0"/>
              <a:sym typeface="Arial"/>
            </a:endParaRPr>
          </a:p>
        </p:txBody>
      </p:sp>
      <p:sp>
        <p:nvSpPr>
          <p:cNvPr id="9" name="Rectangle 8"/>
          <p:cNvSpPr/>
          <p:nvPr/>
        </p:nvSpPr>
        <p:spPr>
          <a:xfrm>
            <a:off x="4939005" y="1890117"/>
            <a:ext cx="5274907" cy="2554545"/>
          </a:xfrm>
          <a:prstGeom prst="rect">
            <a:avLst/>
          </a:prstGeom>
        </p:spPr>
        <p:txBody>
          <a:bodyPr wrap="square">
            <a:spAutoFit/>
          </a:bodyPr>
          <a:lstStyle/>
          <a:p>
            <a:pPr lvl="0" algn="ctr">
              <a:buClrTx/>
              <a:defRPr/>
            </a:pPr>
            <a:r>
              <a:rPr lang="en-US" sz="3200" b="1" i="1" dirty="0">
                <a:solidFill>
                  <a:srgbClr val="212121"/>
                </a:solidFill>
                <a:latin typeface="Times New Roman" panose="02020603050405020304" pitchFamily="18" charset="0"/>
                <a:ea typeface="Times New Roman" panose="02020603050405020304" pitchFamily="18" charset="0"/>
                <a:sym typeface="Playfair Display"/>
              </a:rPr>
              <a:t>    Viết đoạn văn (</a:t>
            </a:r>
            <a:r>
              <a:rPr lang="en-US" sz="3200" b="1" i="1" dirty="0" err="1">
                <a:solidFill>
                  <a:srgbClr val="212121"/>
                </a:solidFill>
                <a:latin typeface="Times New Roman" panose="02020603050405020304" pitchFamily="18" charset="0"/>
                <a:ea typeface="Times New Roman" panose="02020603050405020304" pitchFamily="18" charset="0"/>
                <a:sym typeface="Playfair Display"/>
              </a:rPr>
              <a:t>khoảng</a:t>
            </a:r>
            <a:r>
              <a:rPr lang="en-US" sz="3200" b="1" i="1" dirty="0">
                <a:solidFill>
                  <a:srgbClr val="212121"/>
                </a:solidFill>
                <a:latin typeface="Times New Roman" panose="02020603050405020304" pitchFamily="18" charset="0"/>
                <a:ea typeface="Times New Roman" panose="02020603050405020304" pitchFamily="18" charset="0"/>
                <a:sym typeface="Playfair Display"/>
              </a:rPr>
              <a:t> 7-9 câu) </a:t>
            </a:r>
            <a:r>
              <a:rPr lang="en-US" sz="3200" b="1" i="1" dirty="0" err="1">
                <a:solidFill>
                  <a:srgbClr val="212121"/>
                </a:solidFill>
                <a:latin typeface="Times New Roman" panose="02020603050405020304" pitchFamily="18" charset="0"/>
                <a:ea typeface="Times New Roman" panose="02020603050405020304" pitchFamily="18" charset="0"/>
                <a:sym typeface="Playfair Display"/>
              </a:rPr>
              <a:t>trình</a:t>
            </a:r>
            <a:r>
              <a:rPr lang="en-US" sz="3200" b="1" i="1" dirty="0">
                <a:solidFill>
                  <a:srgbClr val="212121"/>
                </a:solidFill>
                <a:latin typeface="Times New Roman" panose="02020603050405020304" pitchFamily="18" charset="0"/>
                <a:ea typeface="Times New Roman" panose="02020603050405020304" pitchFamily="18" charset="0"/>
                <a:sym typeface="Playfair Display"/>
              </a:rPr>
              <a:t> </a:t>
            </a:r>
            <a:r>
              <a:rPr lang="en-US" sz="3200" b="1" i="1" dirty="0" err="1">
                <a:solidFill>
                  <a:srgbClr val="212121"/>
                </a:solidFill>
                <a:latin typeface="Times New Roman" panose="02020603050405020304" pitchFamily="18" charset="0"/>
                <a:ea typeface="Times New Roman" panose="02020603050405020304" pitchFamily="18" charset="0"/>
                <a:sym typeface="Playfair Display"/>
              </a:rPr>
              <a:t>bày</a:t>
            </a:r>
            <a:r>
              <a:rPr lang="en-US" sz="3200" b="1" i="1" dirty="0">
                <a:solidFill>
                  <a:srgbClr val="212121"/>
                </a:solidFill>
                <a:latin typeface="Times New Roman" panose="02020603050405020304" pitchFamily="18" charset="0"/>
                <a:ea typeface="Times New Roman" panose="02020603050405020304" pitchFamily="18" charset="0"/>
                <a:sym typeface="Playfair Display"/>
              </a:rPr>
              <a:t> </a:t>
            </a:r>
            <a:r>
              <a:rPr lang="en-US" sz="3200" b="1" i="1" dirty="0" err="1">
                <a:solidFill>
                  <a:srgbClr val="212121"/>
                </a:solidFill>
                <a:latin typeface="Times New Roman" panose="02020603050405020304" pitchFamily="18" charset="0"/>
                <a:ea typeface="Times New Roman" panose="02020603050405020304" pitchFamily="18" charset="0"/>
                <a:sym typeface="Playfair Display"/>
              </a:rPr>
              <a:t>suy</a:t>
            </a:r>
            <a:r>
              <a:rPr lang="en-US" sz="3200" b="1" i="1" dirty="0">
                <a:solidFill>
                  <a:srgbClr val="212121"/>
                </a:solidFill>
                <a:latin typeface="Times New Roman" panose="02020603050405020304" pitchFamily="18" charset="0"/>
                <a:ea typeface="Times New Roman" panose="02020603050405020304" pitchFamily="18" charset="0"/>
                <a:sym typeface="Playfair Display"/>
              </a:rPr>
              <a:t> </a:t>
            </a:r>
            <a:r>
              <a:rPr lang="en-US" sz="3200" b="1" i="1" dirty="0" err="1">
                <a:solidFill>
                  <a:srgbClr val="212121"/>
                </a:solidFill>
                <a:latin typeface="Times New Roman" panose="02020603050405020304" pitchFamily="18" charset="0"/>
                <a:ea typeface="Times New Roman" panose="02020603050405020304" pitchFamily="18" charset="0"/>
                <a:sym typeface="Playfair Display"/>
              </a:rPr>
              <a:t>nghĩ</a:t>
            </a:r>
            <a:r>
              <a:rPr lang="en-US" sz="3200" b="1" i="1" dirty="0">
                <a:solidFill>
                  <a:srgbClr val="212121"/>
                </a:solidFill>
                <a:latin typeface="Times New Roman" panose="02020603050405020304" pitchFamily="18" charset="0"/>
                <a:ea typeface="Times New Roman" panose="02020603050405020304" pitchFamily="18" charset="0"/>
                <a:sym typeface="Playfair Display"/>
              </a:rPr>
              <a:t> của </a:t>
            </a:r>
            <a:r>
              <a:rPr lang="en-US" sz="3200" b="1" i="1" dirty="0" err="1">
                <a:solidFill>
                  <a:srgbClr val="212121"/>
                </a:solidFill>
                <a:latin typeface="Times New Roman" panose="02020603050405020304" pitchFamily="18" charset="0"/>
                <a:ea typeface="Times New Roman" panose="02020603050405020304" pitchFamily="18" charset="0"/>
                <a:sym typeface="Playfair Display"/>
              </a:rPr>
              <a:t>em</a:t>
            </a:r>
            <a:r>
              <a:rPr lang="en-US" sz="3200" b="1" i="1" dirty="0">
                <a:solidFill>
                  <a:srgbClr val="212121"/>
                </a:solidFill>
                <a:latin typeface="Times New Roman" panose="02020603050405020304" pitchFamily="18" charset="0"/>
                <a:ea typeface="Times New Roman" panose="02020603050405020304" pitchFamily="18" charset="0"/>
                <a:sym typeface="Playfair Display"/>
              </a:rPr>
              <a:t> </a:t>
            </a:r>
            <a:r>
              <a:rPr lang="en-US" sz="3200" b="1" i="1" dirty="0" err="1">
                <a:solidFill>
                  <a:srgbClr val="212121"/>
                </a:solidFill>
                <a:latin typeface="Times New Roman" panose="02020603050405020304" pitchFamily="18" charset="0"/>
                <a:ea typeface="Times New Roman" panose="02020603050405020304" pitchFamily="18" charset="0"/>
                <a:sym typeface="Playfair Display"/>
              </a:rPr>
              <a:t>về</a:t>
            </a:r>
            <a:r>
              <a:rPr lang="en-US" sz="3200" b="1" i="1" dirty="0">
                <a:solidFill>
                  <a:srgbClr val="212121"/>
                </a:solidFill>
                <a:latin typeface="Times New Roman" panose="02020603050405020304" pitchFamily="18" charset="0"/>
                <a:ea typeface="Times New Roman" panose="02020603050405020304" pitchFamily="18" charset="0"/>
                <a:sym typeface="Playfair Display"/>
              </a:rPr>
              <a:t> </a:t>
            </a:r>
            <a:r>
              <a:rPr lang="en-US" sz="3200" b="1" i="1" dirty="0" err="1">
                <a:solidFill>
                  <a:srgbClr val="212121"/>
                </a:solidFill>
                <a:latin typeface="Times New Roman" panose="02020603050405020304" pitchFamily="18" charset="0"/>
                <a:ea typeface="Times New Roman" panose="02020603050405020304" pitchFamily="18" charset="0"/>
                <a:sym typeface="Playfair Display"/>
              </a:rPr>
              <a:t>một</a:t>
            </a:r>
            <a:r>
              <a:rPr lang="en-US" sz="3200" b="1" i="1" dirty="0">
                <a:solidFill>
                  <a:srgbClr val="212121"/>
                </a:solidFill>
                <a:latin typeface="Times New Roman" panose="02020603050405020304" pitchFamily="18" charset="0"/>
                <a:ea typeface="Times New Roman" panose="02020603050405020304" pitchFamily="18" charset="0"/>
                <a:sym typeface="Playfair Display"/>
              </a:rPr>
              <a:t> </a:t>
            </a:r>
            <a:r>
              <a:rPr lang="en-US" sz="3200" b="1" i="1" dirty="0" err="1">
                <a:solidFill>
                  <a:srgbClr val="212121"/>
                </a:solidFill>
                <a:latin typeface="Times New Roman" panose="02020603050405020304" pitchFamily="18" charset="0"/>
                <a:ea typeface="Times New Roman" panose="02020603050405020304" pitchFamily="18" charset="0"/>
                <a:sym typeface="Playfair Display"/>
              </a:rPr>
              <a:t>tính</a:t>
            </a:r>
            <a:r>
              <a:rPr lang="en-US" sz="3200" b="1" i="1" dirty="0">
                <a:solidFill>
                  <a:srgbClr val="212121"/>
                </a:solidFill>
                <a:latin typeface="Times New Roman" panose="02020603050405020304" pitchFamily="18" charset="0"/>
                <a:ea typeface="Times New Roman" panose="02020603050405020304" pitchFamily="18" charset="0"/>
                <a:sym typeface="Playfair Display"/>
              </a:rPr>
              <a:t> </a:t>
            </a:r>
            <a:r>
              <a:rPr lang="en-US" sz="3200" b="1" i="1" dirty="0" err="1">
                <a:solidFill>
                  <a:srgbClr val="212121"/>
                </a:solidFill>
                <a:latin typeface="Times New Roman" panose="02020603050405020304" pitchFamily="18" charset="0"/>
                <a:ea typeface="Times New Roman" panose="02020603050405020304" pitchFamily="18" charset="0"/>
                <a:sym typeface="Playfair Display"/>
              </a:rPr>
              <a:t>cách</a:t>
            </a:r>
            <a:r>
              <a:rPr lang="en-US" sz="3200" b="1" i="1" dirty="0">
                <a:solidFill>
                  <a:srgbClr val="212121"/>
                </a:solidFill>
                <a:latin typeface="Times New Roman" panose="02020603050405020304" pitchFamily="18" charset="0"/>
                <a:ea typeface="Times New Roman" panose="02020603050405020304" pitchFamily="18" charset="0"/>
                <a:sym typeface="Playfair Display"/>
              </a:rPr>
              <a:t> </a:t>
            </a:r>
            <a:r>
              <a:rPr lang="en-US" sz="3200" b="1" i="1" dirty="0" err="1">
                <a:solidFill>
                  <a:srgbClr val="212121"/>
                </a:solidFill>
                <a:latin typeface="Times New Roman" panose="02020603050405020304" pitchFamily="18" charset="0"/>
                <a:ea typeface="Times New Roman" panose="02020603050405020304" pitchFamily="18" charset="0"/>
                <a:sym typeface="Playfair Display"/>
              </a:rPr>
              <a:t>đáng</a:t>
            </a:r>
            <a:r>
              <a:rPr lang="en-US" sz="3200" b="1" i="1" dirty="0">
                <a:solidFill>
                  <a:srgbClr val="212121"/>
                </a:solidFill>
                <a:latin typeface="Times New Roman" panose="02020603050405020304" pitchFamily="18" charset="0"/>
                <a:ea typeface="Times New Roman" panose="02020603050405020304" pitchFamily="18" charset="0"/>
                <a:sym typeface="Playfair Display"/>
              </a:rPr>
              <a:t> </a:t>
            </a:r>
            <a:r>
              <a:rPr lang="en-US" sz="3200" b="1" i="1" dirty="0" err="1">
                <a:solidFill>
                  <a:srgbClr val="212121"/>
                </a:solidFill>
                <a:latin typeface="Times New Roman" panose="02020603050405020304" pitchFamily="18" charset="0"/>
                <a:ea typeface="Times New Roman" panose="02020603050405020304" pitchFamily="18" charset="0"/>
                <a:sym typeface="Playfair Display"/>
              </a:rPr>
              <a:t>phê</a:t>
            </a:r>
            <a:r>
              <a:rPr lang="en-US" sz="3200" b="1" i="1" dirty="0">
                <a:solidFill>
                  <a:srgbClr val="212121"/>
                </a:solidFill>
                <a:latin typeface="Times New Roman" panose="02020603050405020304" pitchFamily="18" charset="0"/>
                <a:ea typeface="Times New Roman" panose="02020603050405020304" pitchFamily="18" charset="0"/>
                <a:sym typeface="Playfair Display"/>
              </a:rPr>
              <a:t> </a:t>
            </a:r>
            <a:r>
              <a:rPr lang="en-US" sz="3200" b="1" i="1" dirty="0" err="1">
                <a:solidFill>
                  <a:srgbClr val="212121"/>
                </a:solidFill>
                <a:latin typeface="Times New Roman" panose="02020603050405020304" pitchFamily="18" charset="0"/>
                <a:ea typeface="Times New Roman" panose="02020603050405020304" pitchFamily="18" charset="0"/>
                <a:sym typeface="Playfair Display"/>
              </a:rPr>
              <a:t>phán</a:t>
            </a:r>
            <a:r>
              <a:rPr lang="en-US" sz="3200" b="1" i="1" dirty="0">
                <a:solidFill>
                  <a:srgbClr val="212121"/>
                </a:solidFill>
                <a:latin typeface="Times New Roman" panose="02020603050405020304" pitchFamily="18" charset="0"/>
                <a:ea typeface="Times New Roman" panose="02020603050405020304" pitchFamily="18" charset="0"/>
                <a:sym typeface="Playfair Display"/>
              </a:rPr>
              <a:t> </a:t>
            </a:r>
            <a:r>
              <a:rPr lang="en-US" sz="3200" b="1" i="1" dirty="0" err="1">
                <a:solidFill>
                  <a:srgbClr val="212121"/>
                </a:solidFill>
                <a:latin typeface="Times New Roman" panose="02020603050405020304" pitchFamily="18" charset="0"/>
                <a:ea typeface="Times New Roman" panose="02020603050405020304" pitchFamily="18" charset="0"/>
                <a:sym typeface="Playfair Display"/>
              </a:rPr>
              <a:t>được</a:t>
            </a:r>
            <a:r>
              <a:rPr lang="en-US" sz="3200" b="1" i="1" dirty="0">
                <a:solidFill>
                  <a:srgbClr val="212121"/>
                </a:solidFill>
                <a:latin typeface="Times New Roman" panose="02020603050405020304" pitchFamily="18" charset="0"/>
                <a:ea typeface="Times New Roman" panose="02020603050405020304" pitchFamily="18" charset="0"/>
                <a:sym typeface="Playfair Display"/>
              </a:rPr>
              <a:t> </a:t>
            </a:r>
            <a:r>
              <a:rPr lang="en-US" sz="3200" b="1" i="1" dirty="0" err="1">
                <a:solidFill>
                  <a:srgbClr val="212121"/>
                </a:solidFill>
                <a:latin typeface="Times New Roman" panose="02020603050405020304" pitchFamily="18" charset="0"/>
                <a:ea typeface="Times New Roman" panose="02020603050405020304" pitchFamily="18" charset="0"/>
                <a:sym typeface="Playfair Display"/>
              </a:rPr>
              <a:t>nói</a:t>
            </a:r>
            <a:r>
              <a:rPr lang="en-US" sz="3200" b="1" i="1" dirty="0">
                <a:solidFill>
                  <a:srgbClr val="212121"/>
                </a:solidFill>
                <a:latin typeface="Times New Roman" panose="02020603050405020304" pitchFamily="18" charset="0"/>
                <a:ea typeface="Times New Roman" panose="02020603050405020304" pitchFamily="18" charset="0"/>
                <a:sym typeface="Playfair Display"/>
              </a:rPr>
              <a:t> </a:t>
            </a:r>
            <a:r>
              <a:rPr lang="en-US" sz="3200" b="1" i="1" dirty="0" err="1">
                <a:solidFill>
                  <a:srgbClr val="212121"/>
                </a:solidFill>
                <a:latin typeface="Times New Roman" panose="02020603050405020304" pitchFamily="18" charset="0"/>
                <a:ea typeface="Times New Roman" panose="02020603050405020304" pitchFamily="18" charset="0"/>
                <a:sym typeface="Playfair Display"/>
              </a:rPr>
              <a:t>đến</a:t>
            </a:r>
            <a:r>
              <a:rPr lang="en-US" sz="3200" b="1" i="1" dirty="0">
                <a:solidFill>
                  <a:srgbClr val="212121"/>
                </a:solidFill>
                <a:latin typeface="Times New Roman" panose="02020603050405020304" pitchFamily="18" charset="0"/>
                <a:ea typeface="Times New Roman" panose="02020603050405020304" pitchFamily="18" charset="0"/>
                <a:sym typeface="Playfair Display"/>
              </a:rPr>
              <a:t> </a:t>
            </a:r>
            <a:r>
              <a:rPr lang="en-US" sz="3200" b="1" i="1" dirty="0" err="1">
                <a:solidFill>
                  <a:srgbClr val="212121"/>
                </a:solidFill>
                <a:latin typeface="Times New Roman" panose="02020603050405020304" pitchFamily="18" charset="0"/>
                <a:ea typeface="Times New Roman" panose="02020603050405020304" pitchFamily="18" charset="0"/>
                <a:sym typeface="Playfair Display"/>
              </a:rPr>
              <a:t>trong</a:t>
            </a:r>
            <a:r>
              <a:rPr lang="en-US" sz="3200" b="1" i="1" dirty="0">
                <a:solidFill>
                  <a:srgbClr val="212121"/>
                </a:solidFill>
                <a:latin typeface="Times New Roman" panose="02020603050405020304" pitchFamily="18" charset="0"/>
                <a:ea typeface="Times New Roman" panose="02020603050405020304" pitchFamily="18" charset="0"/>
                <a:sym typeface="Playfair Display"/>
              </a:rPr>
              <a:t> </a:t>
            </a:r>
            <a:r>
              <a:rPr lang="en-US" sz="3200" b="1" i="1" dirty="0" err="1">
                <a:solidFill>
                  <a:srgbClr val="212121"/>
                </a:solidFill>
                <a:latin typeface="Times New Roman" panose="02020603050405020304" pitchFamily="18" charset="0"/>
                <a:ea typeface="Times New Roman" panose="02020603050405020304" pitchFamily="18" charset="0"/>
                <a:sym typeface="Playfair Display"/>
              </a:rPr>
              <a:t>những</a:t>
            </a:r>
            <a:r>
              <a:rPr lang="en-US" sz="3200" b="1" i="1" dirty="0">
                <a:solidFill>
                  <a:srgbClr val="212121"/>
                </a:solidFill>
                <a:latin typeface="Times New Roman" panose="02020603050405020304" pitchFamily="18" charset="0"/>
                <a:ea typeface="Times New Roman" panose="02020603050405020304" pitchFamily="18" charset="0"/>
                <a:sym typeface="Playfair Display"/>
              </a:rPr>
              <a:t> </a:t>
            </a:r>
            <a:r>
              <a:rPr lang="en-US" sz="3200" b="1" i="1" dirty="0" err="1">
                <a:solidFill>
                  <a:srgbClr val="212121"/>
                </a:solidFill>
                <a:latin typeface="Times New Roman" panose="02020603050405020304" pitchFamily="18" charset="0"/>
                <a:ea typeface="Times New Roman" panose="02020603050405020304" pitchFamily="18" charset="0"/>
                <a:sym typeface="Playfair Display"/>
              </a:rPr>
              <a:t>truyện</a:t>
            </a:r>
            <a:r>
              <a:rPr lang="en-US" sz="3200" b="1" i="1" dirty="0">
                <a:solidFill>
                  <a:srgbClr val="212121"/>
                </a:solidFill>
                <a:latin typeface="Times New Roman" panose="02020603050405020304" pitchFamily="18" charset="0"/>
                <a:ea typeface="Times New Roman" panose="02020603050405020304" pitchFamily="18" charset="0"/>
                <a:sym typeface="Playfair Display"/>
              </a:rPr>
              <a:t> </a:t>
            </a:r>
            <a:r>
              <a:rPr lang="en-US" sz="3200" b="1" i="1" dirty="0" err="1">
                <a:solidFill>
                  <a:srgbClr val="212121"/>
                </a:solidFill>
                <a:latin typeface="Times New Roman" panose="02020603050405020304" pitchFamily="18" charset="0"/>
                <a:ea typeface="Times New Roman" panose="02020603050405020304" pitchFamily="18" charset="0"/>
                <a:sym typeface="Playfair Display"/>
              </a:rPr>
              <a:t>cười</a:t>
            </a:r>
            <a:r>
              <a:rPr lang="en-US" sz="3200" b="1" i="1" dirty="0">
                <a:solidFill>
                  <a:srgbClr val="212121"/>
                </a:solidFill>
                <a:latin typeface="Times New Roman" panose="02020603050405020304" pitchFamily="18" charset="0"/>
                <a:ea typeface="Times New Roman" panose="02020603050405020304" pitchFamily="18" charset="0"/>
                <a:sym typeface="Playfair Display"/>
              </a:rPr>
              <a:t> </a:t>
            </a:r>
            <a:r>
              <a:rPr lang="en-US" sz="3200" b="1" i="1" dirty="0" err="1">
                <a:solidFill>
                  <a:srgbClr val="212121"/>
                </a:solidFill>
                <a:latin typeface="Times New Roman" panose="02020603050405020304" pitchFamily="18" charset="0"/>
                <a:ea typeface="Times New Roman" panose="02020603050405020304" pitchFamily="18" charset="0"/>
                <a:sym typeface="Playfair Display"/>
              </a:rPr>
              <a:t>trên</a:t>
            </a:r>
            <a:r>
              <a:rPr lang="en-US" sz="3200" b="1" i="1" dirty="0">
                <a:solidFill>
                  <a:srgbClr val="212121"/>
                </a:solidFill>
                <a:latin typeface="Times New Roman" panose="02020603050405020304" pitchFamily="18" charset="0"/>
                <a:ea typeface="Times New Roman" panose="02020603050405020304" pitchFamily="18" charset="0"/>
                <a:sym typeface="Playfair Display"/>
              </a:rPr>
              <a:t>.</a:t>
            </a:r>
            <a:endParaRPr lang="en-US" sz="3200" b="1" dirty="0">
              <a:solidFill>
                <a:srgbClr val="FFFFFF"/>
              </a:solidFill>
              <a:latin typeface="Times New Roman" panose="02020603050405020304" pitchFamily="18" charset="0"/>
              <a:ea typeface="Times New Roman" panose="02020603050405020304" pitchFamily="18" charset="0"/>
              <a:sym typeface="Arial"/>
            </a:endParaRPr>
          </a:p>
        </p:txBody>
      </p:sp>
    </p:spTree>
    <p:extLst>
      <p:ext uri="{BB962C8B-B14F-4D97-AF65-F5344CB8AC3E}">
        <p14:creationId xmlns:p14="http://schemas.microsoft.com/office/powerpoint/2010/main" val="3668247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ACA40B4-9B49-7222-F190-76A16784BA48}"/>
              </a:ext>
            </a:extLst>
          </p:cNvPr>
          <p:cNvSpPr txBox="1"/>
          <p:nvPr/>
        </p:nvSpPr>
        <p:spPr>
          <a:xfrm>
            <a:off x="149289" y="109925"/>
            <a:ext cx="11905863" cy="1610762"/>
          </a:xfrm>
          <a:prstGeom prst="rect">
            <a:avLst/>
          </a:prstGeom>
          <a:noFill/>
        </p:spPr>
        <p:txBody>
          <a:bodyPr wrap="square">
            <a:spAutoFit/>
          </a:bodyPr>
          <a:lstStyle/>
          <a:p>
            <a:endParaRPr lang="en-US" sz="1867" dirty="0">
              <a:latin typeface="Times New Roman" panose="02020603050405020304" pitchFamily="18" charset="0"/>
              <a:ea typeface="Times New Roman" panose="02020603050405020304" pitchFamily="18" charset="0"/>
            </a:endParaRPr>
          </a:p>
          <a:p>
            <a:endParaRPr lang="en-US" sz="2400" dirty="0">
              <a:latin typeface="Times New Roman" panose="02020603050405020304" pitchFamily="18" charset="0"/>
              <a:ea typeface="Times New Roman" panose="02020603050405020304" pitchFamily="18" charset="0"/>
            </a:endParaRPr>
          </a:p>
          <a:p>
            <a:endParaRPr lang="en-US" sz="2400" dirty="0">
              <a:latin typeface="Times New Roman" panose="02020603050405020304" pitchFamily="18" charset="0"/>
              <a:ea typeface="Times New Roman" panose="02020603050405020304" pitchFamily="18" charset="0"/>
            </a:endParaRPr>
          </a:p>
          <a:p>
            <a:r>
              <a:rPr lang="en-US" sz="3200" dirty="0">
                <a:solidFill>
                  <a:srgbClr val="333333"/>
                </a:solidFill>
                <a:latin typeface="Times New Roman" panose="02020603050405020304" pitchFamily="18" charset="0"/>
              </a:rPr>
              <a:t>         </a:t>
            </a:r>
            <a:endParaRPr lang="en-US" sz="2933"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DCBACAD6-1FDF-205F-EC13-A257E3CFB275}"/>
              </a:ext>
            </a:extLst>
          </p:cNvPr>
          <p:cNvPicPr>
            <a:picLocks noChangeAspect="1"/>
          </p:cNvPicPr>
          <p:nvPr/>
        </p:nvPicPr>
        <p:blipFill>
          <a:blip r:embed="rId2"/>
          <a:stretch>
            <a:fillRect/>
          </a:stretch>
        </p:blipFill>
        <p:spPr>
          <a:xfrm>
            <a:off x="3393736" y="109925"/>
            <a:ext cx="5974597" cy="1024776"/>
          </a:xfrm>
          <a:prstGeom prst="rect">
            <a:avLst/>
          </a:prstGeom>
        </p:spPr>
      </p:pic>
      <p:sp>
        <p:nvSpPr>
          <p:cNvPr id="3" name="TextBox 2">
            <a:extLst>
              <a:ext uri="{FF2B5EF4-FFF2-40B4-BE49-F238E27FC236}">
                <a16:creationId xmlns:a16="http://schemas.microsoft.com/office/drawing/2014/main" id="{C0D414A4-CD3B-E377-A521-189033F828E8}"/>
              </a:ext>
            </a:extLst>
          </p:cNvPr>
          <p:cNvSpPr txBox="1"/>
          <p:nvPr/>
        </p:nvSpPr>
        <p:spPr>
          <a:xfrm>
            <a:off x="265937" y="981375"/>
            <a:ext cx="11789215" cy="5508431"/>
          </a:xfrm>
          <a:prstGeom prst="rect">
            <a:avLst/>
          </a:prstGeom>
          <a:noFill/>
        </p:spPr>
        <p:txBody>
          <a:bodyPr wrap="square">
            <a:spAutoFit/>
          </a:bodyPr>
          <a:lstStyle/>
          <a:p>
            <a:r>
              <a:rPr lang="en-US" sz="2933" kern="0" dirty="0">
                <a:solidFill>
                  <a:srgbClr val="333333"/>
                </a:solidFill>
                <a:latin typeface="Times New Roman" panose="02020603050405020304" pitchFamily="18" charset="0"/>
                <a:cs typeface="Times New Roman" panose="02020603050405020304" pitchFamily="18" charset="0"/>
                <a:sym typeface="Arial"/>
              </a:rPr>
              <a:t>              </a:t>
            </a:r>
            <a:r>
              <a:rPr lang="vi-VN" sz="2933" i="1" dirty="0">
                <a:solidFill>
                  <a:srgbClr val="333333"/>
                </a:solidFill>
                <a:latin typeface="Times New Roman" panose="02020603050405020304" pitchFamily="18" charset="0"/>
                <a:cs typeface="Times New Roman" panose="02020603050405020304" pitchFamily="18" charset="0"/>
              </a:rPr>
              <a:t>Tr</a:t>
            </a:r>
            <a:r>
              <a:rPr lang="vi-VN" sz="2933" i="1" kern="0" dirty="0">
                <a:solidFill>
                  <a:srgbClr val="333333"/>
                </a:solidFill>
                <a:latin typeface="Times New Roman" panose="02020603050405020304" pitchFamily="18" charset="0"/>
                <a:cs typeface="Times New Roman" panose="02020603050405020304" pitchFamily="18" charset="0"/>
                <a:sym typeface="Arial"/>
              </a:rPr>
              <a:t>uyện</a:t>
            </a:r>
            <a:r>
              <a:rPr lang="en-US" sz="2933" i="1" kern="0" dirty="0">
                <a:solidFill>
                  <a:srgbClr val="333333"/>
                </a:solidFill>
                <a:latin typeface="Times New Roman" panose="02020603050405020304" pitchFamily="18" charset="0"/>
                <a:cs typeface="Times New Roman" panose="02020603050405020304" pitchFamily="18" charset="0"/>
                <a:sym typeface="Arial"/>
              </a:rPr>
              <a:t> </a:t>
            </a:r>
            <a:r>
              <a:rPr lang="en-US" sz="2933" i="1" kern="0" dirty="0" err="1">
                <a:solidFill>
                  <a:srgbClr val="333333"/>
                </a:solidFill>
                <a:latin typeface="Times New Roman" panose="02020603050405020304" pitchFamily="18" charset="0"/>
                <a:cs typeface="Times New Roman" panose="02020603050405020304" pitchFamily="18" charset="0"/>
                <a:sym typeface="Arial"/>
              </a:rPr>
              <a:t>cười</a:t>
            </a:r>
            <a:r>
              <a:rPr lang="en-US" sz="2933" i="1" kern="0" dirty="0">
                <a:solidFill>
                  <a:srgbClr val="333333"/>
                </a:solidFill>
                <a:latin typeface="Times New Roman" panose="02020603050405020304" pitchFamily="18" charset="0"/>
                <a:cs typeface="Times New Roman" panose="02020603050405020304" pitchFamily="18" charset="0"/>
                <a:sym typeface="Arial"/>
              </a:rPr>
              <a:t> </a:t>
            </a:r>
            <a:r>
              <a:rPr lang="vi-VN" sz="2933" i="1" kern="0" dirty="0">
                <a:solidFill>
                  <a:srgbClr val="333333"/>
                </a:solidFill>
                <a:latin typeface="Times New Roman" panose="02020603050405020304" pitchFamily="18" charset="0"/>
                <a:cs typeface="Times New Roman" panose="02020603050405020304" pitchFamily="18" charset="0"/>
                <a:sym typeface="Arial"/>
              </a:rPr>
              <a:t>Lợn cưới, áo mới nói về hai anh chàng có tính thích khoe khoang</a:t>
            </a:r>
            <a:r>
              <a:rPr lang="en-US" sz="2933" i="1" kern="0" dirty="0">
                <a:solidFill>
                  <a:srgbClr val="333333"/>
                </a:solidFill>
                <a:latin typeface="Times New Roman" panose="02020603050405020304" pitchFamily="18" charset="0"/>
                <a:cs typeface="Times New Roman" panose="02020603050405020304" pitchFamily="18" charset="0"/>
                <a:sym typeface="Arial"/>
              </a:rPr>
              <a:t>(1)</a:t>
            </a:r>
            <a:r>
              <a:rPr lang="vi-VN" sz="2933" i="1" kern="0" dirty="0">
                <a:solidFill>
                  <a:srgbClr val="333333"/>
                </a:solidFill>
                <a:latin typeface="Times New Roman" panose="02020603050405020304" pitchFamily="18" charset="0"/>
                <a:cs typeface="Times New Roman" panose="02020603050405020304" pitchFamily="18" charset="0"/>
                <a:sym typeface="Arial"/>
              </a:rPr>
              <a:t>. Tính khoe khoang (khoe của, khoe danh, khoe tài, khoe chức tước,...) là thói thích tỏ ra, trưng ra cho người khác biết là mình giàu, mình tài giỏi, mình danh gi</a:t>
            </a:r>
            <a:r>
              <a:rPr lang="en-US" sz="2933" i="1" kern="0" dirty="0">
                <a:solidFill>
                  <a:srgbClr val="333333"/>
                </a:solidFill>
                <a:latin typeface="Times New Roman" panose="02020603050405020304" pitchFamily="18" charset="0"/>
                <a:cs typeface="Times New Roman" panose="02020603050405020304" pitchFamily="18" charset="0"/>
                <a:sym typeface="Arial"/>
              </a:rPr>
              <a:t>á(2)</a:t>
            </a:r>
            <a:r>
              <a:rPr lang="vi-VN" sz="2933" i="1" kern="0" dirty="0">
                <a:solidFill>
                  <a:srgbClr val="333333"/>
                </a:solidFill>
                <a:latin typeface="Times New Roman" panose="02020603050405020304" pitchFamily="18" charset="0"/>
                <a:cs typeface="Times New Roman" panose="02020603050405020304" pitchFamily="18" charset="0"/>
                <a:sym typeface="Arial"/>
              </a:rPr>
              <a:t>. Đó là một thói xấu</a:t>
            </a:r>
            <a:r>
              <a:rPr lang="en-US" sz="2933" i="1" kern="0" dirty="0">
                <a:solidFill>
                  <a:srgbClr val="333333"/>
                </a:solidFill>
                <a:latin typeface="Times New Roman" panose="02020603050405020304" pitchFamily="18" charset="0"/>
                <a:cs typeface="Times New Roman" panose="02020603050405020304" pitchFamily="18" charset="0"/>
                <a:sym typeface="Arial"/>
              </a:rPr>
              <a:t>, </a:t>
            </a:r>
            <a:r>
              <a:rPr lang="en-US" sz="2933" i="1" kern="0" dirty="0" err="1">
                <a:solidFill>
                  <a:srgbClr val="333333"/>
                </a:solidFill>
                <a:latin typeface="Times New Roman" panose="02020603050405020304" pitchFamily="18" charset="0"/>
                <a:cs typeface="Times New Roman" panose="02020603050405020304" pitchFamily="18" charset="0"/>
                <a:sym typeface="Arial"/>
              </a:rPr>
              <a:t>nó</a:t>
            </a:r>
            <a:r>
              <a:rPr lang="en-US" sz="2933" i="1" kern="0" dirty="0">
                <a:solidFill>
                  <a:srgbClr val="333333"/>
                </a:solidFill>
                <a:latin typeface="Times New Roman" panose="02020603050405020304" pitchFamily="18" charset="0"/>
                <a:cs typeface="Times New Roman" panose="02020603050405020304" pitchFamily="18" charset="0"/>
                <a:sym typeface="Arial"/>
              </a:rPr>
              <a:t> </a:t>
            </a:r>
            <a:r>
              <a:rPr lang="vi-VN" sz="2933" i="1" kern="0" dirty="0">
                <a:solidFill>
                  <a:srgbClr val="333333"/>
                </a:solidFill>
                <a:latin typeface="Times New Roman" panose="02020603050405020304" pitchFamily="18" charset="0"/>
                <a:cs typeface="Times New Roman" panose="02020603050405020304" pitchFamily="18" charset="0"/>
                <a:sym typeface="Arial"/>
              </a:rPr>
              <a:t>thường lộ ra ở cách ăn mặc, trang sức, bài trí nhà cửa, nói năng, giao tiếp...</a:t>
            </a:r>
            <a:r>
              <a:rPr lang="en-US" sz="2933" i="1" kern="0" dirty="0">
                <a:solidFill>
                  <a:srgbClr val="333333"/>
                </a:solidFill>
                <a:latin typeface="Times New Roman" panose="02020603050405020304" pitchFamily="18" charset="0"/>
                <a:cs typeface="Times New Roman" panose="02020603050405020304" pitchFamily="18" charset="0"/>
                <a:sym typeface="Arial"/>
              </a:rPr>
              <a:t> (4)</a:t>
            </a:r>
            <a:r>
              <a:rPr lang="vi-VN" sz="2933" i="1" kern="0" dirty="0">
                <a:solidFill>
                  <a:srgbClr val="333333"/>
                </a:solidFill>
                <a:latin typeface="Times New Roman" panose="02020603050405020304" pitchFamily="18" charset="0"/>
                <a:cs typeface="Times New Roman" panose="02020603050405020304" pitchFamily="18" charset="0"/>
                <a:sym typeface="Arial"/>
              </a:rPr>
              <a:t>. Truyện Lợn cưới, áo mới kể về hai anh chàng thích trưng diện, khoe khoang, ra điều mình có... </a:t>
            </a:r>
            <a:r>
              <a:rPr lang="en-US" sz="2933" i="1" kern="0" dirty="0">
                <a:solidFill>
                  <a:srgbClr val="333333"/>
                </a:solidFill>
                <a:latin typeface="Times New Roman" panose="02020603050405020304" pitchFamily="18" charset="0"/>
                <a:cs typeface="Times New Roman" panose="02020603050405020304" pitchFamily="18" charset="0"/>
                <a:sym typeface="Arial"/>
              </a:rPr>
              <a:t>c</a:t>
            </a:r>
            <a:r>
              <a:rPr lang="vi-VN" sz="2933" i="1" kern="0" dirty="0">
                <a:solidFill>
                  <a:srgbClr val="333333"/>
                </a:solidFill>
                <a:latin typeface="Times New Roman" panose="02020603050405020304" pitchFamily="18" charset="0"/>
                <a:cs typeface="Times New Roman" panose="02020603050405020304" pitchFamily="18" charset="0"/>
                <a:sym typeface="Arial"/>
              </a:rPr>
              <a:t>ủa</a:t>
            </a:r>
            <a:r>
              <a:rPr lang="en-US" sz="2933" i="1" kern="0" dirty="0">
                <a:solidFill>
                  <a:srgbClr val="333333"/>
                </a:solidFill>
                <a:latin typeface="Times New Roman" panose="02020603050405020304" pitchFamily="18" charset="0"/>
                <a:cs typeface="Times New Roman" panose="02020603050405020304" pitchFamily="18" charset="0"/>
                <a:sym typeface="Arial"/>
              </a:rPr>
              <a:t> (5)</a:t>
            </a:r>
            <a:r>
              <a:rPr lang="vi-VN" sz="2933" i="1" kern="0" dirty="0">
                <a:solidFill>
                  <a:srgbClr val="333333"/>
                </a:solidFill>
                <a:latin typeface="Times New Roman" panose="02020603050405020304" pitchFamily="18" charset="0"/>
                <a:cs typeface="Times New Roman" panose="02020603050405020304" pitchFamily="18" charset="0"/>
                <a:sym typeface="Arial"/>
              </a:rPr>
              <a:t>. Đọc, nghe truyện Lợn cưới, áo mới, chúng ta được cười nhiều lần</a:t>
            </a:r>
            <a:r>
              <a:rPr lang="en-US" sz="2933" i="1" kern="0" dirty="0">
                <a:solidFill>
                  <a:srgbClr val="333333"/>
                </a:solidFill>
                <a:latin typeface="Times New Roman" panose="02020603050405020304" pitchFamily="18" charset="0"/>
                <a:cs typeface="Times New Roman" panose="02020603050405020304" pitchFamily="18" charset="0"/>
                <a:sym typeface="Arial"/>
              </a:rPr>
              <a:t> </a:t>
            </a:r>
            <a:r>
              <a:rPr lang="vi-VN" sz="2933" i="1" kern="0" dirty="0">
                <a:solidFill>
                  <a:srgbClr val="333333"/>
                </a:solidFill>
                <a:latin typeface="Times New Roman" panose="02020603050405020304" pitchFamily="18" charset="0"/>
                <a:cs typeface="Times New Roman" panose="02020603050405020304" pitchFamily="18" charset="0"/>
                <a:sym typeface="Arial"/>
              </a:rPr>
              <a:t>x</a:t>
            </a:r>
            <a:r>
              <a:rPr lang="en-US" sz="2933" i="1" kern="0" dirty="0" err="1">
                <a:solidFill>
                  <a:srgbClr val="333333"/>
                </a:solidFill>
                <a:latin typeface="Times New Roman" panose="02020603050405020304" pitchFamily="18" charset="0"/>
                <a:cs typeface="Times New Roman" panose="02020603050405020304" pitchFamily="18" charset="0"/>
                <a:sym typeface="Arial"/>
              </a:rPr>
              <a:t>oay</a:t>
            </a:r>
            <a:r>
              <a:rPr lang="vi-VN" sz="2933" i="1" kern="0" dirty="0">
                <a:solidFill>
                  <a:srgbClr val="333333"/>
                </a:solidFill>
                <a:latin typeface="Times New Roman" panose="02020603050405020304" pitchFamily="18" charset="0"/>
                <a:cs typeface="Times New Roman" panose="02020603050405020304" pitchFamily="18" charset="0"/>
                <a:sym typeface="Arial"/>
              </a:rPr>
              <a:t> quanh con lợn cưới và chiếc áo mới</a:t>
            </a:r>
            <a:r>
              <a:rPr lang="en-US" sz="2933" i="1" kern="0" dirty="0">
                <a:solidFill>
                  <a:srgbClr val="333333"/>
                </a:solidFill>
                <a:latin typeface="Times New Roman" panose="02020603050405020304" pitchFamily="18" charset="0"/>
                <a:cs typeface="Times New Roman" panose="02020603050405020304" pitchFamily="18" charset="0"/>
                <a:sym typeface="Arial"/>
              </a:rPr>
              <a:t>(6)</a:t>
            </a:r>
            <a:r>
              <a:rPr lang="vi-VN" sz="2933" i="1" kern="0" dirty="0">
                <a:solidFill>
                  <a:srgbClr val="333333"/>
                </a:solidFill>
                <a:latin typeface="Times New Roman" panose="02020603050405020304" pitchFamily="18" charset="0"/>
                <a:cs typeface="Times New Roman" panose="02020603050405020304" pitchFamily="18" charset="0"/>
                <a:sym typeface="Arial"/>
              </a:rPr>
              <a:t>. Của chẳng đáng là bao, mà hai anh chàng kia cứ thích khoe khoang</a:t>
            </a:r>
            <a:r>
              <a:rPr lang="en-US" sz="2933" i="1" kern="0" dirty="0">
                <a:solidFill>
                  <a:srgbClr val="333333"/>
                </a:solidFill>
                <a:latin typeface="Times New Roman" panose="02020603050405020304" pitchFamily="18" charset="0"/>
                <a:cs typeface="Times New Roman" panose="02020603050405020304" pitchFamily="18" charset="0"/>
                <a:sym typeface="Arial"/>
              </a:rPr>
              <a:t>(7)</a:t>
            </a:r>
            <a:r>
              <a:rPr lang="vi-VN" sz="2933" i="1" kern="0" dirty="0">
                <a:solidFill>
                  <a:srgbClr val="333333"/>
                </a:solidFill>
                <a:latin typeface="Times New Roman" panose="02020603050405020304" pitchFamily="18" charset="0"/>
                <a:cs typeface="Times New Roman" panose="02020603050405020304" pitchFamily="18" charset="0"/>
                <a:sym typeface="Arial"/>
              </a:rPr>
              <a:t>. Thái độ và ngôn ngữ của cả hai đều quá mức, lố bịch</a:t>
            </a:r>
            <a:r>
              <a:rPr lang="en-US" sz="2933" i="1" kern="0" dirty="0">
                <a:solidFill>
                  <a:srgbClr val="333333"/>
                </a:solidFill>
                <a:latin typeface="Times New Roman" panose="02020603050405020304" pitchFamily="18" charset="0"/>
                <a:cs typeface="Times New Roman" panose="02020603050405020304" pitchFamily="18" charset="0"/>
                <a:sym typeface="Arial"/>
              </a:rPr>
              <a:t>(8)</a:t>
            </a:r>
            <a:r>
              <a:rPr lang="vi-VN" sz="2933" i="1" kern="0" dirty="0">
                <a:solidFill>
                  <a:srgbClr val="333333"/>
                </a:solidFill>
                <a:latin typeface="Times New Roman" panose="02020603050405020304" pitchFamily="18" charset="0"/>
                <a:cs typeface="Times New Roman" panose="02020603050405020304" pitchFamily="18" charset="0"/>
                <a:sym typeface="Arial"/>
              </a:rPr>
              <a:t>. Điều thú vị là tác giả dân gian đã xây dựng được tình huống vừa song song vừa đối lập</a:t>
            </a:r>
            <a:r>
              <a:rPr lang="en-US" sz="2933" i="1" kern="0" dirty="0">
                <a:solidFill>
                  <a:srgbClr val="333333"/>
                </a:solidFill>
                <a:latin typeface="Times New Roman" panose="02020603050405020304" pitchFamily="18" charset="0"/>
                <a:cs typeface="Times New Roman" panose="02020603050405020304" pitchFamily="18" charset="0"/>
                <a:sym typeface="Arial"/>
              </a:rPr>
              <a:t>: h</a:t>
            </a:r>
            <a:r>
              <a:rPr lang="vi-VN" sz="2933" i="1" kern="0" dirty="0">
                <a:solidFill>
                  <a:srgbClr val="333333"/>
                </a:solidFill>
                <a:latin typeface="Times New Roman" panose="02020603050405020304" pitchFamily="18" charset="0"/>
                <a:cs typeface="Times New Roman" panose="02020603050405020304" pitchFamily="18" charset="0"/>
                <a:sym typeface="Arial"/>
              </a:rPr>
              <a:t>ai nhân vật giống nhau cái tính thích khoe, cũng đua nhau khoe để được người khác chú ý, khen ngợi</a:t>
            </a:r>
            <a:r>
              <a:rPr lang="en-US" sz="2933" i="1" kern="0" dirty="0">
                <a:solidFill>
                  <a:srgbClr val="333333"/>
                </a:solidFill>
                <a:latin typeface="Times New Roman" panose="02020603050405020304" pitchFamily="18" charset="0"/>
                <a:cs typeface="Times New Roman" panose="02020603050405020304" pitchFamily="18" charset="0"/>
                <a:sym typeface="Arial"/>
              </a:rPr>
              <a:t>(9).</a:t>
            </a:r>
            <a:endParaRPr lang="en-US" sz="2400" i="1" dirty="0"/>
          </a:p>
        </p:txBody>
      </p:sp>
    </p:spTree>
    <p:extLst>
      <p:ext uri="{BB962C8B-B14F-4D97-AF65-F5344CB8AC3E}">
        <p14:creationId xmlns:p14="http://schemas.microsoft.com/office/powerpoint/2010/main" val="399069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13B15-D7B5-BCA4-43C9-1A9F519E8A94}"/>
              </a:ext>
            </a:extLst>
          </p:cNvPr>
          <p:cNvSpPr>
            <a:spLocks noGrp="1"/>
          </p:cNvSpPr>
          <p:nvPr>
            <p:ph type="title"/>
          </p:nvPr>
        </p:nvSpPr>
        <p:spPr>
          <a:xfrm>
            <a:off x="2332545" y="220113"/>
            <a:ext cx="7526911" cy="615515"/>
          </a:xfrm>
        </p:spPr>
        <p:txBody>
          <a:bodyPr/>
          <a:lstStyle/>
          <a:p>
            <a:pPr>
              <a:lnSpc>
                <a:spcPct val="115000"/>
              </a:lnSpc>
              <a:spcAft>
                <a:spcPts val="1067"/>
              </a:spcAft>
            </a:pPr>
            <a:r>
              <a:rPr lang="en-US" sz="4267" b="1" dirty="0">
                <a:latin typeface="Times New Roman" panose="02020603050405020304" pitchFamily="18" charset="0"/>
                <a:ea typeface="Times New Roman" panose="02020603050405020304" pitchFamily="18" charset="0"/>
              </a:rPr>
              <a:t>LUYỆN TẬP, VẬN DỤNG</a:t>
            </a:r>
            <a:endParaRPr lang="en-US" dirty="0"/>
          </a:p>
        </p:txBody>
      </p:sp>
      <p:sp>
        <p:nvSpPr>
          <p:cNvPr id="4" name="TextBox 3">
            <a:extLst>
              <a:ext uri="{FF2B5EF4-FFF2-40B4-BE49-F238E27FC236}">
                <a16:creationId xmlns:a16="http://schemas.microsoft.com/office/drawing/2014/main" id="{A8B98635-3C1C-801B-049C-74907FC1FB86}"/>
              </a:ext>
            </a:extLst>
          </p:cNvPr>
          <p:cNvSpPr txBox="1"/>
          <p:nvPr/>
        </p:nvSpPr>
        <p:spPr>
          <a:xfrm>
            <a:off x="2332545" y="823066"/>
            <a:ext cx="3431031" cy="615515"/>
          </a:xfrm>
          <a:prstGeom prst="rect">
            <a:avLst/>
          </a:prstGeom>
          <a:solidFill>
            <a:srgbClr val="EF6F81"/>
          </a:solidFill>
          <a:ln>
            <a:noFill/>
          </a:ln>
        </p:spPr>
        <p:txBody>
          <a:bodyPr wrap="square" lIns="121883" tIns="60941" rIns="121883" bIns="60941" rtlCol="0">
            <a:spAutoFit/>
          </a:bodyPr>
          <a:lstStyle/>
          <a:p>
            <a:pPr algn="ctr" defTabSz="1217855"/>
            <a:r>
              <a:rPr lang="en-US" sz="3200" b="1" i="1" dirty="0" err="1">
                <a:solidFill>
                  <a:prstClr val="white"/>
                </a:solidFill>
                <a:latin typeface="Times New Roman" pitchFamily="18" charset="0"/>
                <a:cs typeface="Times New Roman" pitchFamily="18" charset="0"/>
              </a:rPr>
              <a:t>Bài</a:t>
            </a:r>
            <a:r>
              <a:rPr lang="en-US" sz="3200" b="1" i="1" dirty="0">
                <a:solidFill>
                  <a:prstClr val="white"/>
                </a:solidFill>
                <a:latin typeface="Times New Roman" pitchFamily="18" charset="0"/>
                <a:cs typeface="Times New Roman" pitchFamily="18" charset="0"/>
              </a:rPr>
              <a:t> </a:t>
            </a:r>
            <a:r>
              <a:rPr lang="en-US" sz="3200" b="1" i="1" dirty="0" err="1">
                <a:solidFill>
                  <a:prstClr val="white"/>
                </a:solidFill>
                <a:latin typeface="Times New Roman" pitchFamily="18" charset="0"/>
                <a:cs typeface="Times New Roman" pitchFamily="18" charset="0"/>
              </a:rPr>
              <a:t>tập</a:t>
            </a:r>
            <a:r>
              <a:rPr lang="vi-VN" sz="3200" b="1" i="1" dirty="0">
                <a:solidFill>
                  <a:prstClr val="white"/>
                </a:solidFill>
                <a:latin typeface="Times New Roman" pitchFamily="18" charset="0"/>
                <a:cs typeface="Times New Roman" pitchFamily="18" charset="0"/>
              </a:rPr>
              <a:t> 1</a:t>
            </a:r>
            <a:endParaRPr lang="en-US" sz="3200" i="1" dirty="0">
              <a:solidFill>
                <a:prstClr val="white"/>
              </a:solidFill>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id="{BB6860CC-056E-2FE7-E34A-6120C5E96F5C}"/>
              </a:ext>
            </a:extLst>
          </p:cNvPr>
          <p:cNvSpPr txBox="1"/>
          <p:nvPr/>
        </p:nvSpPr>
        <p:spPr>
          <a:xfrm>
            <a:off x="2332545" y="2813485"/>
            <a:ext cx="3431031" cy="615515"/>
          </a:xfrm>
          <a:prstGeom prst="rect">
            <a:avLst/>
          </a:prstGeom>
          <a:solidFill>
            <a:srgbClr val="EF6F81"/>
          </a:solidFill>
          <a:ln>
            <a:noFill/>
          </a:ln>
        </p:spPr>
        <p:txBody>
          <a:bodyPr wrap="square" lIns="121883" tIns="60941" rIns="121883" bIns="60941" rtlCol="0">
            <a:spAutoFit/>
          </a:bodyPr>
          <a:lstStyle/>
          <a:p>
            <a:pPr algn="ctr" defTabSz="1217855"/>
            <a:r>
              <a:rPr lang="en-US" sz="3200" b="1" i="1" dirty="0">
                <a:solidFill>
                  <a:prstClr val="white"/>
                </a:solidFill>
                <a:latin typeface="Times New Roman" pitchFamily="18" charset="0"/>
                <a:cs typeface="Times New Roman" pitchFamily="18" charset="0"/>
              </a:rPr>
              <a:t>Bài </a:t>
            </a:r>
            <a:r>
              <a:rPr lang="en-US" sz="3200" b="1" i="1" dirty="0" err="1">
                <a:solidFill>
                  <a:prstClr val="white"/>
                </a:solidFill>
                <a:latin typeface="Times New Roman" pitchFamily="18" charset="0"/>
                <a:cs typeface="Times New Roman" pitchFamily="18" charset="0"/>
              </a:rPr>
              <a:t>tập</a:t>
            </a:r>
            <a:r>
              <a:rPr lang="vi-VN" sz="3200" b="1" i="1" dirty="0">
                <a:solidFill>
                  <a:prstClr val="white"/>
                </a:solidFill>
                <a:latin typeface="Times New Roman" pitchFamily="18" charset="0"/>
                <a:cs typeface="Times New Roman" pitchFamily="18" charset="0"/>
              </a:rPr>
              <a:t> </a:t>
            </a:r>
            <a:r>
              <a:rPr lang="en-US" sz="3200" b="1" i="1" dirty="0">
                <a:solidFill>
                  <a:prstClr val="white"/>
                </a:solidFill>
                <a:latin typeface="Times New Roman" pitchFamily="18" charset="0"/>
                <a:cs typeface="Times New Roman" pitchFamily="18" charset="0"/>
              </a:rPr>
              <a:t>2</a:t>
            </a:r>
            <a:endParaRPr lang="en-US" sz="3200" i="1" dirty="0">
              <a:solidFill>
                <a:prstClr val="white"/>
              </a:solidFill>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id="{BD4FBAAE-BE03-4ABD-C965-FB51A9FA611A}"/>
              </a:ext>
            </a:extLst>
          </p:cNvPr>
          <p:cNvSpPr txBox="1"/>
          <p:nvPr/>
        </p:nvSpPr>
        <p:spPr>
          <a:xfrm>
            <a:off x="2332545" y="1529263"/>
            <a:ext cx="9859455" cy="1144865"/>
          </a:xfrm>
          <a:prstGeom prst="rect">
            <a:avLst/>
          </a:prstGeom>
          <a:noFill/>
        </p:spPr>
        <p:txBody>
          <a:bodyPr wrap="square">
            <a:spAutoFit/>
          </a:bodyPr>
          <a:lstStyle/>
          <a:p>
            <a:pPr>
              <a:lnSpc>
                <a:spcPct val="115000"/>
              </a:lnSpc>
              <a:spcAft>
                <a:spcPts val="1067"/>
              </a:spcAft>
            </a:pPr>
            <a:r>
              <a:rPr lang="en-US" sz="3200" i="1" dirty="0">
                <a:latin typeface="Times New Roman" panose="02020603050405020304" pitchFamily="18" charset="0"/>
                <a:ea typeface="Times New Roman" panose="02020603050405020304" pitchFamily="18" charset="0"/>
              </a:rPr>
              <a:t>    </a:t>
            </a:r>
            <a:r>
              <a:rPr lang="en-US" sz="2933" i="1" dirty="0">
                <a:latin typeface="Times New Roman" panose="02020603050405020304" pitchFamily="18" charset="0"/>
                <a:ea typeface="Times New Roman" panose="02020603050405020304" pitchFamily="18" charset="0"/>
              </a:rPr>
              <a:t>Nêu cảm </a:t>
            </a:r>
            <a:r>
              <a:rPr lang="en-US" sz="2933" i="1" dirty="0" err="1">
                <a:latin typeface="Times New Roman" panose="02020603050405020304" pitchFamily="18" charset="0"/>
                <a:ea typeface="Times New Roman" panose="02020603050405020304" pitchFamily="18" charset="0"/>
              </a:rPr>
              <a:t>nghĩ</a:t>
            </a:r>
            <a:r>
              <a:rPr lang="en-US" sz="2933" i="1" dirty="0">
                <a:latin typeface="Times New Roman" panose="02020603050405020304" pitchFamily="18" charset="0"/>
                <a:ea typeface="Times New Roman" panose="02020603050405020304" pitchFamily="18" charset="0"/>
              </a:rPr>
              <a:t> của </a:t>
            </a:r>
            <a:r>
              <a:rPr lang="en-US" sz="2933" i="1" dirty="0" err="1">
                <a:latin typeface="Times New Roman" panose="02020603050405020304" pitchFamily="18" charset="0"/>
                <a:ea typeface="Times New Roman" panose="02020603050405020304" pitchFamily="18" charset="0"/>
              </a:rPr>
              <a:t>em</a:t>
            </a:r>
            <a:r>
              <a:rPr lang="en-US" sz="2933" i="1" dirty="0">
                <a:latin typeface="Times New Roman" panose="02020603050405020304" pitchFamily="18" charset="0"/>
                <a:ea typeface="Times New Roman" panose="02020603050405020304" pitchFamily="18" charset="0"/>
              </a:rPr>
              <a:t> </a:t>
            </a:r>
            <a:r>
              <a:rPr lang="en-US" sz="2933" i="1" dirty="0" err="1">
                <a:latin typeface="Times New Roman" panose="02020603050405020304" pitchFamily="18" charset="0"/>
                <a:ea typeface="Times New Roman" panose="02020603050405020304" pitchFamily="18" charset="0"/>
              </a:rPr>
              <a:t>về</a:t>
            </a:r>
            <a:r>
              <a:rPr lang="en-US" sz="2933" i="1" dirty="0">
                <a:latin typeface="Times New Roman" panose="02020603050405020304" pitchFamily="18" charset="0"/>
                <a:ea typeface="Times New Roman" panose="02020603050405020304" pitchFamily="18" charset="0"/>
              </a:rPr>
              <a:t> </a:t>
            </a:r>
            <a:r>
              <a:rPr lang="en-US" sz="2933" i="1" dirty="0" err="1">
                <a:latin typeface="Times New Roman" panose="02020603050405020304" pitchFamily="18" charset="0"/>
                <a:ea typeface="Times New Roman" panose="02020603050405020304" pitchFamily="18" charset="0"/>
              </a:rPr>
              <a:t>nhân</a:t>
            </a:r>
            <a:r>
              <a:rPr lang="en-US" sz="2933" i="1" dirty="0">
                <a:latin typeface="Times New Roman" panose="02020603050405020304" pitchFamily="18" charset="0"/>
                <a:ea typeface="Times New Roman" panose="02020603050405020304" pitchFamily="18" charset="0"/>
              </a:rPr>
              <a:t> </a:t>
            </a:r>
            <a:r>
              <a:rPr lang="en-US" sz="2933" i="1" dirty="0" err="1">
                <a:latin typeface="Times New Roman" panose="02020603050405020304" pitchFamily="18" charset="0"/>
                <a:ea typeface="Times New Roman" panose="02020603050405020304" pitchFamily="18" charset="0"/>
              </a:rPr>
              <a:t>vật</a:t>
            </a:r>
            <a:r>
              <a:rPr lang="en-US" sz="2933" i="1" dirty="0">
                <a:latin typeface="Times New Roman" panose="02020603050405020304" pitchFamily="18" charset="0"/>
                <a:ea typeface="Times New Roman" panose="02020603050405020304" pitchFamily="18" charset="0"/>
              </a:rPr>
              <a:t> </a:t>
            </a:r>
            <a:r>
              <a:rPr lang="en-US" sz="2933" i="1" dirty="0" err="1">
                <a:latin typeface="Times New Roman" panose="02020603050405020304" pitchFamily="18" charset="0"/>
                <a:ea typeface="Times New Roman" panose="02020603050405020304" pitchFamily="18" charset="0"/>
              </a:rPr>
              <a:t>em</a:t>
            </a:r>
            <a:r>
              <a:rPr lang="en-US" sz="2933" i="1" dirty="0">
                <a:latin typeface="Times New Roman" panose="02020603050405020304" pitchFamily="18" charset="0"/>
                <a:ea typeface="Times New Roman" panose="02020603050405020304" pitchFamily="18" charset="0"/>
              </a:rPr>
              <a:t> </a:t>
            </a:r>
            <a:r>
              <a:rPr lang="en-US" sz="2933" i="1" dirty="0" err="1">
                <a:latin typeface="Times New Roman" panose="02020603050405020304" pitchFamily="18" charset="0"/>
                <a:ea typeface="Times New Roman" panose="02020603050405020304" pitchFamily="18" charset="0"/>
              </a:rPr>
              <a:t>ấn</a:t>
            </a:r>
            <a:r>
              <a:rPr lang="en-US" sz="2933" i="1" dirty="0">
                <a:latin typeface="Times New Roman" panose="02020603050405020304" pitchFamily="18" charset="0"/>
                <a:ea typeface="Times New Roman" panose="02020603050405020304" pitchFamily="18" charset="0"/>
              </a:rPr>
              <a:t> </a:t>
            </a:r>
            <a:r>
              <a:rPr lang="en-US" sz="2933" i="1" dirty="0" err="1">
                <a:latin typeface="Times New Roman" panose="02020603050405020304" pitchFamily="18" charset="0"/>
                <a:ea typeface="Times New Roman" panose="02020603050405020304" pitchFamily="18" charset="0"/>
              </a:rPr>
              <a:t>tượng</a:t>
            </a:r>
            <a:r>
              <a:rPr lang="en-US" sz="2933" i="1" dirty="0">
                <a:latin typeface="Times New Roman" panose="02020603050405020304" pitchFamily="18" charset="0"/>
                <a:ea typeface="Times New Roman" panose="02020603050405020304" pitchFamily="18" charset="0"/>
              </a:rPr>
              <a:t> </a:t>
            </a:r>
            <a:r>
              <a:rPr lang="en-US" sz="2933" i="1" dirty="0" err="1">
                <a:latin typeface="Times New Roman" panose="02020603050405020304" pitchFamily="18" charset="0"/>
                <a:ea typeface="Times New Roman" panose="02020603050405020304" pitchFamily="18" charset="0"/>
              </a:rPr>
              <a:t>nhất</a:t>
            </a:r>
            <a:r>
              <a:rPr lang="en-US" sz="2933" i="1" dirty="0">
                <a:latin typeface="Times New Roman" panose="02020603050405020304" pitchFamily="18" charset="0"/>
                <a:ea typeface="Times New Roman" panose="02020603050405020304" pitchFamily="18" charset="0"/>
              </a:rPr>
              <a:t> </a:t>
            </a:r>
            <a:r>
              <a:rPr lang="en-US" sz="2933" i="1" dirty="0" err="1">
                <a:latin typeface="Times New Roman" panose="02020603050405020304" pitchFamily="18" charset="0"/>
                <a:ea typeface="Times New Roman" panose="02020603050405020304" pitchFamily="18" charset="0"/>
              </a:rPr>
              <a:t>trong</a:t>
            </a:r>
            <a:r>
              <a:rPr lang="en-US" sz="2933" i="1" dirty="0">
                <a:latin typeface="Times New Roman" panose="02020603050405020304" pitchFamily="18" charset="0"/>
                <a:ea typeface="Times New Roman" panose="02020603050405020304" pitchFamily="18" charset="0"/>
              </a:rPr>
              <a:t> </a:t>
            </a:r>
            <a:r>
              <a:rPr lang="en-US" sz="2933" i="1" dirty="0" err="1">
                <a:latin typeface="Times New Roman" panose="02020603050405020304" pitchFamily="18" charset="0"/>
                <a:ea typeface="Times New Roman" panose="02020603050405020304" pitchFamily="18" charset="0"/>
              </a:rPr>
              <a:t>chùm</a:t>
            </a:r>
            <a:r>
              <a:rPr lang="en-US" sz="2933" i="1" dirty="0">
                <a:latin typeface="Times New Roman" panose="02020603050405020304" pitchFamily="18" charset="0"/>
                <a:ea typeface="Times New Roman" panose="02020603050405020304" pitchFamily="18" charset="0"/>
              </a:rPr>
              <a:t> </a:t>
            </a:r>
            <a:r>
              <a:rPr lang="en-US" sz="2933" i="1" dirty="0" err="1">
                <a:latin typeface="Times New Roman" panose="02020603050405020304" pitchFamily="18" charset="0"/>
                <a:ea typeface="Times New Roman" panose="02020603050405020304" pitchFamily="18" charset="0"/>
              </a:rPr>
              <a:t>truyện</a:t>
            </a:r>
            <a:r>
              <a:rPr lang="en-US" sz="2933" i="1" dirty="0">
                <a:latin typeface="Times New Roman" panose="02020603050405020304" pitchFamily="18" charset="0"/>
                <a:ea typeface="Times New Roman" panose="02020603050405020304" pitchFamily="18" charset="0"/>
              </a:rPr>
              <a:t> </a:t>
            </a:r>
            <a:r>
              <a:rPr lang="en-US" sz="2933" i="1" dirty="0" err="1">
                <a:latin typeface="Times New Roman" panose="02020603050405020304" pitchFamily="18" charset="0"/>
                <a:ea typeface="Times New Roman" panose="02020603050405020304" pitchFamily="18" charset="0"/>
              </a:rPr>
              <a:t>cười</a:t>
            </a:r>
            <a:r>
              <a:rPr lang="en-US" sz="2933" i="1" dirty="0">
                <a:latin typeface="Times New Roman" panose="02020603050405020304" pitchFamily="18" charset="0"/>
                <a:ea typeface="Times New Roman" panose="02020603050405020304" pitchFamily="18" charset="0"/>
              </a:rPr>
              <a:t> </a:t>
            </a:r>
            <a:r>
              <a:rPr lang="en-US" sz="2933" i="1" dirty="0" err="1">
                <a:latin typeface="Times New Roman" panose="02020603050405020304" pitchFamily="18" charset="0"/>
                <a:ea typeface="Times New Roman" panose="02020603050405020304" pitchFamily="18" charset="0"/>
              </a:rPr>
              <a:t>dân</a:t>
            </a:r>
            <a:r>
              <a:rPr lang="en-US" sz="2933" i="1" dirty="0">
                <a:latin typeface="Times New Roman" panose="02020603050405020304" pitchFamily="18" charset="0"/>
                <a:ea typeface="Times New Roman" panose="02020603050405020304" pitchFamily="18" charset="0"/>
              </a:rPr>
              <a:t> </a:t>
            </a:r>
            <a:r>
              <a:rPr lang="en-US" sz="2933" i="1" dirty="0" err="1">
                <a:latin typeface="Times New Roman" panose="02020603050405020304" pitchFamily="18" charset="0"/>
                <a:ea typeface="Times New Roman" panose="02020603050405020304" pitchFamily="18" charset="0"/>
              </a:rPr>
              <a:t>gian</a:t>
            </a:r>
            <a:r>
              <a:rPr lang="en-US" sz="2933" i="1" dirty="0">
                <a:latin typeface="Times New Roman" panose="02020603050405020304" pitchFamily="18" charset="0"/>
                <a:ea typeface="Times New Roman" panose="02020603050405020304" pitchFamily="18" charset="0"/>
              </a:rPr>
              <a:t> </a:t>
            </a:r>
            <a:r>
              <a:rPr lang="en-US" sz="2933" i="1" dirty="0" err="1">
                <a:latin typeface="Times New Roman" panose="02020603050405020304" pitchFamily="18" charset="0"/>
                <a:ea typeface="Times New Roman" panose="02020603050405020304" pitchFamily="18" charset="0"/>
              </a:rPr>
              <a:t>Việt</a:t>
            </a:r>
            <a:r>
              <a:rPr lang="en-US" sz="2933" i="1" dirty="0">
                <a:latin typeface="Times New Roman" panose="02020603050405020304" pitchFamily="18" charset="0"/>
                <a:ea typeface="Times New Roman" panose="02020603050405020304" pitchFamily="18" charset="0"/>
              </a:rPr>
              <a:t> Nam?</a:t>
            </a:r>
            <a:endParaRPr lang="en-US" sz="2933" dirty="0">
              <a:latin typeface="Calibri" panose="020F0502020204030204" pitchFamily="34" charset="0"/>
              <a:ea typeface="Calibri" panose="020F0502020204030204" pitchFamily="34" charset="0"/>
            </a:endParaRPr>
          </a:p>
        </p:txBody>
      </p:sp>
      <p:sp>
        <p:nvSpPr>
          <p:cNvPr id="15" name="TextBox 14">
            <a:extLst>
              <a:ext uri="{FF2B5EF4-FFF2-40B4-BE49-F238E27FC236}">
                <a16:creationId xmlns:a16="http://schemas.microsoft.com/office/drawing/2014/main" id="{51B21686-B9C4-9FFC-06F0-CDFA4D38618C}"/>
              </a:ext>
            </a:extLst>
          </p:cNvPr>
          <p:cNvSpPr txBox="1"/>
          <p:nvPr/>
        </p:nvSpPr>
        <p:spPr>
          <a:xfrm>
            <a:off x="2332543" y="3429000"/>
            <a:ext cx="9859455" cy="578556"/>
          </a:xfrm>
          <a:prstGeom prst="rect">
            <a:avLst/>
          </a:prstGeom>
          <a:noFill/>
        </p:spPr>
        <p:txBody>
          <a:bodyPr wrap="square">
            <a:spAutoFit/>
          </a:bodyPr>
          <a:lstStyle/>
          <a:p>
            <a:pPr marL="609585" indent="-406390" defTabSz="1219170">
              <a:lnSpc>
                <a:spcPct val="115000"/>
              </a:lnSpc>
              <a:spcAft>
                <a:spcPts val="1067"/>
              </a:spcAft>
              <a:buClr>
                <a:srgbClr val="999999"/>
              </a:buClr>
              <a:buSzPts val="1200"/>
              <a:defRPr/>
            </a:pPr>
            <a:r>
              <a:rPr lang="en-US" sz="2933" i="1" kern="0" dirty="0">
                <a:solidFill>
                  <a:srgbClr val="000000"/>
                </a:solidFill>
                <a:latin typeface="Times New Roman" panose="02020603050405020304" pitchFamily="18" charset="0"/>
                <a:ea typeface="Times New Roman" panose="02020603050405020304" pitchFamily="18" charset="0"/>
                <a:cs typeface="Arial"/>
                <a:sym typeface="Merriweather Light"/>
              </a:rPr>
              <a:t>Qua </a:t>
            </a:r>
            <a:r>
              <a:rPr lang="en-US" sz="2933" i="1" kern="0" dirty="0" err="1">
                <a:solidFill>
                  <a:srgbClr val="000000"/>
                </a:solidFill>
                <a:latin typeface="Times New Roman" panose="02020603050405020304" pitchFamily="18" charset="0"/>
                <a:ea typeface="Times New Roman" panose="02020603050405020304" pitchFamily="18" charset="0"/>
                <a:cs typeface="Arial"/>
                <a:sym typeface="Merriweather Light"/>
              </a:rPr>
              <a:t>mỗi</a:t>
            </a:r>
            <a:r>
              <a:rPr lang="en-US" sz="2933" i="1" kern="0" dirty="0">
                <a:solidFill>
                  <a:srgbClr val="000000"/>
                </a:solidFill>
                <a:latin typeface="Times New Roman" panose="02020603050405020304" pitchFamily="18" charset="0"/>
                <a:ea typeface="Times New Roman" panose="02020603050405020304" pitchFamily="18" charset="0"/>
                <a:cs typeface="Arial"/>
                <a:sym typeface="Merriweather Light"/>
              </a:rPr>
              <a:t> </a:t>
            </a:r>
            <a:r>
              <a:rPr lang="en-US" sz="2933" i="1" kern="0" dirty="0" err="1">
                <a:solidFill>
                  <a:srgbClr val="000000"/>
                </a:solidFill>
                <a:latin typeface="Times New Roman" panose="02020603050405020304" pitchFamily="18" charset="0"/>
                <a:ea typeface="Times New Roman" panose="02020603050405020304" pitchFamily="18" charset="0"/>
                <a:cs typeface="Arial"/>
                <a:sym typeface="Merriweather Light"/>
              </a:rPr>
              <a:t>truyện</a:t>
            </a:r>
            <a:r>
              <a:rPr lang="en-US" sz="2933" i="1" kern="0" dirty="0">
                <a:solidFill>
                  <a:srgbClr val="000000"/>
                </a:solidFill>
                <a:latin typeface="Times New Roman" panose="02020603050405020304" pitchFamily="18" charset="0"/>
                <a:ea typeface="Times New Roman" panose="02020603050405020304" pitchFamily="18" charset="0"/>
                <a:cs typeface="Arial"/>
                <a:sym typeface="Merriweather Light"/>
              </a:rPr>
              <a:t> </a:t>
            </a:r>
            <a:r>
              <a:rPr lang="en-US" sz="2933" i="1" kern="0" dirty="0" err="1">
                <a:solidFill>
                  <a:srgbClr val="000000"/>
                </a:solidFill>
                <a:latin typeface="Times New Roman" panose="02020603050405020304" pitchFamily="18" charset="0"/>
                <a:ea typeface="Times New Roman" panose="02020603050405020304" pitchFamily="18" charset="0"/>
                <a:cs typeface="Arial"/>
                <a:sym typeface="Merriweather Light"/>
              </a:rPr>
              <a:t>cười</a:t>
            </a:r>
            <a:r>
              <a:rPr lang="en-US" sz="2933" i="1" kern="0" dirty="0">
                <a:solidFill>
                  <a:srgbClr val="000000"/>
                </a:solidFill>
                <a:latin typeface="Times New Roman" panose="02020603050405020304" pitchFamily="18" charset="0"/>
                <a:ea typeface="Times New Roman" panose="02020603050405020304" pitchFamily="18" charset="0"/>
                <a:cs typeface="Arial"/>
                <a:sym typeface="Merriweather Light"/>
              </a:rPr>
              <a:t> </a:t>
            </a:r>
            <a:r>
              <a:rPr lang="en-US" sz="2933" i="1" kern="0" dirty="0" err="1">
                <a:solidFill>
                  <a:srgbClr val="000000"/>
                </a:solidFill>
                <a:latin typeface="Times New Roman" panose="02020603050405020304" pitchFamily="18" charset="0"/>
                <a:ea typeface="Times New Roman" panose="02020603050405020304" pitchFamily="18" charset="0"/>
                <a:cs typeface="Arial"/>
                <a:sym typeface="Merriweather Light"/>
              </a:rPr>
              <a:t>trên</a:t>
            </a:r>
            <a:r>
              <a:rPr lang="en-US" sz="2933" i="1" kern="0" dirty="0">
                <a:solidFill>
                  <a:srgbClr val="000000"/>
                </a:solidFill>
                <a:latin typeface="Times New Roman" panose="02020603050405020304" pitchFamily="18" charset="0"/>
                <a:ea typeface="Times New Roman" panose="02020603050405020304" pitchFamily="18" charset="0"/>
                <a:cs typeface="Arial"/>
                <a:sym typeface="Merriweather Light"/>
              </a:rPr>
              <a:t>, </a:t>
            </a:r>
            <a:r>
              <a:rPr lang="en-US" sz="2933" i="1" kern="0" dirty="0" err="1">
                <a:solidFill>
                  <a:srgbClr val="000000"/>
                </a:solidFill>
                <a:latin typeface="Times New Roman" panose="02020603050405020304" pitchFamily="18" charset="0"/>
                <a:ea typeface="Times New Roman" panose="02020603050405020304" pitchFamily="18" charset="0"/>
                <a:cs typeface="Arial"/>
                <a:sym typeface="Merriweather Light"/>
              </a:rPr>
              <a:t>em</a:t>
            </a:r>
            <a:r>
              <a:rPr lang="en-US" sz="2933" i="1" kern="0" dirty="0">
                <a:solidFill>
                  <a:srgbClr val="000000"/>
                </a:solidFill>
                <a:latin typeface="Times New Roman" panose="02020603050405020304" pitchFamily="18" charset="0"/>
                <a:ea typeface="Times New Roman" panose="02020603050405020304" pitchFamily="18" charset="0"/>
                <a:cs typeface="Arial"/>
                <a:sym typeface="Merriweather Light"/>
              </a:rPr>
              <a:t> </a:t>
            </a:r>
            <a:r>
              <a:rPr lang="en-US" sz="2933" i="1" kern="0" dirty="0" err="1">
                <a:solidFill>
                  <a:srgbClr val="000000"/>
                </a:solidFill>
                <a:latin typeface="Times New Roman" panose="02020603050405020304" pitchFamily="18" charset="0"/>
                <a:ea typeface="Times New Roman" panose="02020603050405020304" pitchFamily="18" charset="0"/>
                <a:cs typeface="Arial"/>
                <a:sym typeface="Merriweather Light"/>
              </a:rPr>
              <a:t>rút</a:t>
            </a:r>
            <a:r>
              <a:rPr lang="en-US" sz="2933" i="1" kern="0" dirty="0">
                <a:solidFill>
                  <a:srgbClr val="000000"/>
                </a:solidFill>
                <a:latin typeface="Times New Roman" panose="02020603050405020304" pitchFamily="18" charset="0"/>
                <a:ea typeface="Times New Roman" panose="02020603050405020304" pitchFamily="18" charset="0"/>
                <a:cs typeface="Arial"/>
                <a:sym typeface="Merriweather Light"/>
              </a:rPr>
              <a:t> </a:t>
            </a:r>
            <a:r>
              <a:rPr lang="en-US" sz="2933" i="1" kern="0" dirty="0" err="1">
                <a:solidFill>
                  <a:srgbClr val="000000"/>
                </a:solidFill>
                <a:latin typeface="Times New Roman" panose="02020603050405020304" pitchFamily="18" charset="0"/>
                <a:ea typeface="Times New Roman" panose="02020603050405020304" pitchFamily="18" charset="0"/>
                <a:cs typeface="Arial"/>
                <a:sym typeface="Merriweather Light"/>
              </a:rPr>
              <a:t>ra</a:t>
            </a:r>
            <a:r>
              <a:rPr lang="en-US" sz="2933" i="1" kern="0" dirty="0">
                <a:solidFill>
                  <a:srgbClr val="000000"/>
                </a:solidFill>
                <a:latin typeface="Times New Roman" panose="02020603050405020304" pitchFamily="18" charset="0"/>
                <a:ea typeface="Times New Roman" panose="02020603050405020304" pitchFamily="18" charset="0"/>
                <a:cs typeface="Arial"/>
                <a:sym typeface="Merriweather Light"/>
              </a:rPr>
              <a:t>  </a:t>
            </a:r>
            <a:r>
              <a:rPr lang="en-US" sz="2933" i="1" kern="0" dirty="0" err="1">
                <a:solidFill>
                  <a:srgbClr val="000000"/>
                </a:solidFill>
                <a:latin typeface="Times New Roman" panose="02020603050405020304" pitchFamily="18" charset="0"/>
                <a:ea typeface="Times New Roman" panose="02020603050405020304" pitchFamily="18" charset="0"/>
                <a:cs typeface="Arial"/>
                <a:sym typeface="Merriweather Light"/>
              </a:rPr>
              <a:t>bài</a:t>
            </a:r>
            <a:r>
              <a:rPr lang="en-US" sz="2933" i="1" kern="0" dirty="0">
                <a:solidFill>
                  <a:srgbClr val="000000"/>
                </a:solidFill>
                <a:latin typeface="Times New Roman" panose="02020603050405020304" pitchFamily="18" charset="0"/>
                <a:ea typeface="Times New Roman" panose="02020603050405020304" pitchFamily="18" charset="0"/>
                <a:cs typeface="Arial"/>
                <a:sym typeface="Merriweather Light"/>
              </a:rPr>
              <a:t> </a:t>
            </a:r>
            <a:r>
              <a:rPr lang="en-US" sz="2933" i="1" kern="0" dirty="0" err="1">
                <a:solidFill>
                  <a:srgbClr val="000000"/>
                </a:solidFill>
                <a:latin typeface="Times New Roman" panose="02020603050405020304" pitchFamily="18" charset="0"/>
                <a:ea typeface="Times New Roman" panose="02020603050405020304" pitchFamily="18" charset="0"/>
                <a:cs typeface="Arial"/>
                <a:sym typeface="Merriweather Light"/>
              </a:rPr>
              <a:t>học</a:t>
            </a:r>
            <a:r>
              <a:rPr lang="en-US" sz="2933" i="1" kern="0" dirty="0">
                <a:solidFill>
                  <a:srgbClr val="000000"/>
                </a:solidFill>
                <a:latin typeface="Times New Roman" panose="02020603050405020304" pitchFamily="18" charset="0"/>
                <a:ea typeface="Times New Roman" panose="02020603050405020304" pitchFamily="18" charset="0"/>
                <a:cs typeface="Arial"/>
                <a:sym typeface="Merriweather Light"/>
              </a:rPr>
              <a:t> </a:t>
            </a:r>
            <a:r>
              <a:rPr lang="en-US" sz="2933" i="1" kern="0" dirty="0" err="1">
                <a:solidFill>
                  <a:srgbClr val="000000"/>
                </a:solidFill>
                <a:latin typeface="Times New Roman" panose="02020603050405020304" pitchFamily="18" charset="0"/>
                <a:ea typeface="Times New Roman" panose="02020603050405020304" pitchFamily="18" charset="0"/>
                <a:cs typeface="Arial"/>
                <a:sym typeface="Merriweather Light"/>
              </a:rPr>
              <a:t>gì</a:t>
            </a:r>
            <a:r>
              <a:rPr lang="en-US" sz="2933" i="1" kern="0" dirty="0">
                <a:solidFill>
                  <a:srgbClr val="000000"/>
                </a:solidFill>
                <a:latin typeface="Times New Roman" panose="02020603050405020304" pitchFamily="18" charset="0"/>
                <a:ea typeface="Times New Roman" panose="02020603050405020304" pitchFamily="18" charset="0"/>
                <a:cs typeface="Arial"/>
                <a:sym typeface="Merriweather Light"/>
              </a:rPr>
              <a:t> </a:t>
            </a:r>
            <a:r>
              <a:rPr lang="en-US" sz="2933" i="1" kern="0" dirty="0" err="1">
                <a:solidFill>
                  <a:srgbClr val="000000"/>
                </a:solidFill>
                <a:latin typeface="Times New Roman" panose="02020603050405020304" pitchFamily="18" charset="0"/>
                <a:ea typeface="Times New Roman" panose="02020603050405020304" pitchFamily="18" charset="0"/>
                <a:cs typeface="Arial"/>
                <a:sym typeface="Merriweather Light"/>
              </a:rPr>
              <a:t>cho</a:t>
            </a:r>
            <a:r>
              <a:rPr lang="en-US" sz="2933" i="1" kern="0" dirty="0">
                <a:solidFill>
                  <a:srgbClr val="000000"/>
                </a:solidFill>
                <a:latin typeface="Times New Roman" panose="02020603050405020304" pitchFamily="18" charset="0"/>
                <a:ea typeface="Times New Roman" panose="02020603050405020304" pitchFamily="18" charset="0"/>
                <a:cs typeface="Arial"/>
                <a:sym typeface="Merriweather Light"/>
              </a:rPr>
              <a:t> bản </a:t>
            </a:r>
            <a:r>
              <a:rPr lang="en-US" sz="2933" i="1" kern="0" dirty="0" err="1">
                <a:solidFill>
                  <a:srgbClr val="000000"/>
                </a:solidFill>
                <a:latin typeface="Times New Roman" panose="02020603050405020304" pitchFamily="18" charset="0"/>
                <a:ea typeface="Times New Roman" panose="02020603050405020304" pitchFamily="18" charset="0"/>
                <a:cs typeface="Arial"/>
                <a:sym typeface="Merriweather Light"/>
              </a:rPr>
              <a:t>thân</a:t>
            </a:r>
            <a:r>
              <a:rPr lang="en-US" sz="2933" i="1" kern="0" dirty="0">
                <a:solidFill>
                  <a:srgbClr val="000000"/>
                </a:solidFill>
                <a:latin typeface="Times New Roman" panose="02020603050405020304" pitchFamily="18" charset="0"/>
                <a:ea typeface="Times New Roman" panose="02020603050405020304" pitchFamily="18" charset="0"/>
                <a:cs typeface="Arial"/>
                <a:sym typeface="Merriweather Light"/>
              </a:rPr>
              <a:t>?</a:t>
            </a:r>
            <a:endParaRPr lang="en-US" sz="2933" kern="0" dirty="0">
              <a:solidFill>
                <a:srgbClr val="000000"/>
              </a:solidFill>
              <a:latin typeface="Calibri" panose="020F0502020204030204" pitchFamily="34" charset="0"/>
              <a:ea typeface="Calibri" panose="020F0502020204030204" pitchFamily="34" charset="0"/>
              <a:cs typeface="Arial"/>
              <a:sym typeface="Merriweather Light"/>
            </a:endParaRPr>
          </a:p>
        </p:txBody>
      </p:sp>
      <p:pic>
        <p:nvPicPr>
          <p:cNvPr id="16" name="Picture 2" descr="Truyện Nói Khoác Gặp Nhau ❤️️ Nội Dung, Ý Nghĩa, Hình Ảnh">
            <a:extLst>
              <a:ext uri="{FF2B5EF4-FFF2-40B4-BE49-F238E27FC236}">
                <a16:creationId xmlns:a16="http://schemas.microsoft.com/office/drawing/2014/main" id="{E5E9118B-9E6F-7AE2-6681-02737D0E0E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8051" y="4333593"/>
            <a:ext cx="4393948" cy="252440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Treo biển">
            <a:extLst>
              <a:ext uri="{FF2B5EF4-FFF2-40B4-BE49-F238E27FC236}">
                <a16:creationId xmlns:a16="http://schemas.microsoft.com/office/drawing/2014/main" id="{E3E27DD8-61C7-3FCD-D272-0CECA04EDC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9026" y="4333592"/>
            <a:ext cx="3850741" cy="252440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Truyện cười dân gian Việt Nam kể gì về chú ỉn? - Báo Công an Nhân dân điện  tử">
            <a:extLst>
              <a:ext uri="{FF2B5EF4-FFF2-40B4-BE49-F238E27FC236}">
                <a16:creationId xmlns:a16="http://schemas.microsoft.com/office/drawing/2014/main" id="{DA9AFA44-CF71-62BC-05E3-E74994A70F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33591"/>
            <a:ext cx="3850741" cy="260890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hùm truyện cười dân gian Việt Nam: Lợn cưới áo mới; Treo biển; Nói dóc gặp  nhau (Bài 5, Ngữ văn 8, tập 1, Kết Nối Tri Thức) - Theki.vn">
            <a:extLst>
              <a:ext uri="{FF2B5EF4-FFF2-40B4-BE49-F238E27FC236}">
                <a16:creationId xmlns:a16="http://schemas.microsoft.com/office/drawing/2014/main" id="{F3FBD0A1-A544-4A32-C869-30A18E6B07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59" y="0"/>
            <a:ext cx="2272184" cy="3939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63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ircle(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20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circle(in)">
                                      <p:cBhvr>
                                        <p:cTn id="39" dur="2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circle(in)">
                                      <p:cBhvr>
                                        <p:cTn id="44" dur="20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circle(in)">
                                      <p:cBhvr>
                                        <p:cTn id="4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animBg="1"/>
      <p:bldP spid="9"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11" name="Google Shape;254;p31"/>
          <p:cNvPicPr preferRelativeResize="0"/>
          <p:nvPr/>
        </p:nvPicPr>
        <p:blipFill>
          <a:blip r:embed="rId3">
            <a:alphaModFix/>
          </a:blip>
          <a:stretch>
            <a:fillRect/>
          </a:stretch>
        </p:blipFill>
        <p:spPr>
          <a:xfrm rot="-6530643">
            <a:off x="8158191" y="603132"/>
            <a:ext cx="4532149" cy="3042133"/>
          </a:xfrm>
          <a:prstGeom prst="rect">
            <a:avLst/>
          </a:prstGeom>
          <a:noFill/>
          <a:ln>
            <a:noFill/>
          </a:ln>
        </p:spPr>
      </p:pic>
      <p:sp>
        <p:nvSpPr>
          <p:cNvPr id="12" name="Google Shape;255;p31"/>
          <p:cNvSpPr/>
          <p:nvPr/>
        </p:nvSpPr>
        <p:spPr>
          <a:xfrm rot="10800000">
            <a:off x="9215333" y="-330533"/>
            <a:ext cx="2417864" cy="4494799"/>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pic>
        <p:nvPicPr>
          <p:cNvPr id="13" name="Google Shape;256;p31"/>
          <p:cNvPicPr preferRelativeResize="0"/>
          <p:nvPr/>
        </p:nvPicPr>
        <p:blipFill>
          <a:blip r:embed="rId3">
            <a:alphaModFix/>
          </a:blip>
          <a:stretch>
            <a:fillRect/>
          </a:stretch>
        </p:blipFill>
        <p:spPr>
          <a:xfrm rot="4511827">
            <a:off x="-685494" y="3148173"/>
            <a:ext cx="5091596" cy="3417655"/>
          </a:xfrm>
          <a:prstGeom prst="rect">
            <a:avLst/>
          </a:prstGeom>
          <a:noFill/>
          <a:ln>
            <a:noFill/>
          </a:ln>
        </p:spPr>
      </p:pic>
      <p:sp>
        <p:nvSpPr>
          <p:cNvPr id="14" name="Google Shape;257;p31"/>
          <p:cNvSpPr/>
          <p:nvPr/>
        </p:nvSpPr>
        <p:spPr>
          <a:xfrm>
            <a:off x="486564" y="2761541"/>
            <a:ext cx="2417891" cy="4347987"/>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 name="Rectangle 2">
            <a:extLst>
              <a:ext uri="{FF2B5EF4-FFF2-40B4-BE49-F238E27FC236}">
                <a16:creationId xmlns:a16="http://schemas.microsoft.com/office/drawing/2014/main" id="{6713AA56-24B8-1A98-AD4E-2A2C40F57068}"/>
              </a:ext>
            </a:extLst>
          </p:cNvPr>
          <p:cNvSpPr/>
          <p:nvPr/>
        </p:nvSpPr>
        <p:spPr>
          <a:xfrm>
            <a:off x="1695510" y="2484234"/>
            <a:ext cx="9403716" cy="688330"/>
          </a:xfrm>
          <a:prstGeom prst="rect">
            <a:avLst/>
          </a:prstGeom>
        </p:spPr>
        <p:txBody>
          <a:bodyPr wrap="square">
            <a:spAutoFit/>
          </a:bodyPr>
          <a:lstStyle/>
          <a:p>
            <a:pPr algn="just">
              <a:lnSpc>
                <a:spcPct val="150000"/>
              </a:lnSpc>
              <a:buClrTx/>
              <a:defRPr/>
            </a:pPr>
            <a:endParaRPr lang="en-US" sz="2933" dirty="0">
              <a:solidFill>
                <a:prstClr val="black"/>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3962AC4-8FF4-A49C-E97F-3DA01F30C52C}"/>
              </a:ext>
            </a:extLst>
          </p:cNvPr>
          <p:cNvSpPr txBox="1"/>
          <p:nvPr/>
        </p:nvSpPr>
        <p:spPr>
          <a:xfrm>
            <a:off x="2209536" y="2131748"/>
            <a:ext cx="6524531" cy="666786"/>
          </a:xfrm>
          <a:prstGeom prst="rect">
            <a:avLst/>
          </a:prstGeom>
          <a:noFill/>
        </p:spPr>
        <p:txBody>
          <a:bodyPr wrap="square">
            <a:spAutoFit/>
          </a:bodyPr>
          <a:lstStyle/>
          <a:p>
            <a:r>
              <a:rPr lang="en-US" sz="3733" b="1" dirty="0">
                <a:solidFill>
                  <a:srgbClr val="0070C0"/>
                </a:solidFill>
                <a:latin typeface="Times New Roman" panose="02020603050405020304" pitchFamily="18" charset="0"/>
                <a:ea typeface="Times New Roman" panose="02020603050405020304" pitchFamily="18" charset="0"/>
              </a:rPr>
              <a:t> I. TÌM HIỂU CHUNG</a:t>
            </a:r>
            <a:endParaRPr lang="en-US" sz="3733" dirty="0">
              <a:solidFill>
                <a:srgbClr val="0070C0"/>
              </a:solidFill>
            </a:endParaRPr>
          </a:p>
        </p:txBody>
      </p:sp>
      <p:sp>
        <p:nvSpPr>
          <p:cNvPr id="6" name="TextBox 5">
            <a:extLst>
              <a:ext uri="{FF2B5EF4-FFF2-40B4-BE49-F238E27FC236}">
                <a16:creationId xmlns:a16="http://schemas.microsoft.com/office/drawing/2014/main" id="{93914748-7618-80BC-24D5-9469FD40C31C}"/>
              </a:ext>
            </a:extLst>
          </p:cNvPr>
          <p:cNvSpPr txBox="1"/>
          <p:nvPr/>
        </p:nvSpPr>
        <p:spPr>
          <a:xfrm>
            <a:off x="2450169" y="2739826"/>
            <a:ext cx="6524531" cy="666786"/>
          </a:xfrm>
          <a:prstGeom prst="rect">
            <a:avLst/>
          </a:prstGeom>
          <a:noFill/>
        </p:spPr>
        <p:txBody>
          <a:bodyPr wrap="square">
            <a:spAutoFit/>
          </a:bodyPr>
          <a:lstStyle/>
          <a:p>
            <a:r>
              <a:rPr lang="en-US" sz="3733" b="1" dirty="0">
                <a:solidFill>
                  <a:srgbClr val="0070C0"/>
                </a:solidFill>
                <a:latin typeface="Times New Roman" panose="02020603050405020304" pitchFamily="18" charset="0"/>
                <a:ea typeface="Times New Roman" panose="02020603050405020304" pitchFamily="18" charset="0"/>
              </a:rPr>
              <a:t> * </a:t>
            </a:r>
            <a:r>
              <a:rPr lang="en-US" sz="3733" b="1" dirty="0" err="1">
                <a:solidFill>
                  <a:srgbClr val="0070C0"/>
                </a:solidFill>
                <a:latin typeface="Times New Roman" panose="02020603050405020304" pitchFamily="18" charset="0"/>
                <a:ea typeface="Times New Roman" panose="02020603050405020304" pitchFamily="18" charset="0"/>
              </a:rPr>
              <a:t>Đặc</a:t>
            </a:r>
            <a:r>
              <a:rPr lang="en-US" sz="3733" b="1" dirty="0">
                <a:solidFill>
                  <a:srgbClr val="0070C0"/>
                </a:solidFill>
                <a:latin typeface="Times New Roman" panose="02020603050405020304" pitchFamily="18" charset="0"/>
                <a:ea typeface="Times New Roman" panose="02020603050405020304" pitchFamily="18" charset="0"/>
              </a:rPr>
              <a:t> </a:t>
            </a:r>
            <a:r>
              <a:rPr lang="en-US" sz="3733" b="1" dirty="0" err="1">
                <a:solidFill>
                  <a:srgbClr val="0070C0"/>
                </a:solidFill>
                <a:latin typeface="Times New Roman" panose="02020603050405020304" pitchFamily="18" charset="0"/>
                <a:ea typeface="Times New Roman" panose="02020603050405020304" pitchFamily="18" charset="0"/>
              </a:rPr>
              <a:t>điểm</a:t>
            </a:r>
            <a:r>
              <a:rPr lang="en-US" sz="3733" b="1" dirty="0">
                <a:solidFill>
                  <a:srgbClr val="0070C0"/>
                </a:solidFill>
                <a:latin typeface="Times New Roman" panose="02020603050405020304" pitchFamily="18" charset="0"/>
                <a:ea typeface="Times New Roman" panose="02020603050405020304" pitchFamily="18" charset="0"/>
              </a:rPr>
              <a:t> </a:t>
            </a:r>
            <a:r>
              <a:rPr lang="en-US" sz="3733" b="1" dirty="0" err="1">
                <a:solidFill>
                  <a:srgbClr val="0070C0"/>
                </a:solidFill>
                <a:latin typeface="Times New Roman" panose="02020603050405020304" pitchFamily="18" charset="0"/>
                <a:ea typeface="Times New Roman" panose="02020603050405020304" pitchFamily="18" charset="0"/>
              </a:rPr>
              <a:t>truyện</a:t>
            </a:r>
            <a:r>
              <a:rPr lang="en-US" sz="3733" b="1" dirty="0">
                <a:solidFill>
                  <a:srgbClr val="0070C0"/>
                </a:solidFill>
                <a:latin typeface="Times New Roman" panose="02020603050405020304" pitchFamily="18" charset="0"/>
                <a:ea typeface="Times New Roman" panose="02020603050405020304" pitchFamily="18" charset="0"/>
              </a:rPr>
              <a:t> </a:t>
            </a:r>
            <a:r>
              <a:rPr lang="en-US" sz="3733" b="1" dirty="0" err="1">
                <a:solidFill>
                  <a:srgbClr val="0070C0"/>
                </a:solidFill>
                <a:latin typeface="Times New Roman" panose="02020603050405020304" pitchFamily="18" charset="0"/>
                <a:ea typeface="Times New Roman" panose="02020603050405020304" pitchFamily="18" charset="0"/>
              </a:rPr>
              <a:t>cười</a:t>
            </a:r>
            <a:endParaRPr lang="en-US" sz="3733"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2"/>
        <p:cNvGrpSpPr/>
        <p:nvPr/>
      </p:nvGrpSpPr>
      <p:grpSpPr>
        <a:xfrm>
          <a:off x="0" y="0"/>
          <a:ext cx="0" cy="0"/>
          <a:chOff x="0" y="0"/>
          <a:chExt cx="0" cy="0"/>
        </a:xfrm>
      </p:grpSpPr>
      <p:pic>
        <p:nvPicPr>
          <p:cNvPr id="23" name="Picture 22">
            <a:extLst>
              <a:ext uri="{FF2B5EF4-FFF2-40B4-BE49-F238E27FC236}">
                <a16:creationId xmlns:a16="http://schemas.microsoft.com/office/drawing/2014/main" id="{5A716459-8E3A-41CD-A0E8-B4DA092A027F}"/>
              </a:ext>
            </a:extLst>
          </p:cNvPr>
          <p:cNvPicPr>
            <a:picLocks noChangeAspect="1"/>
          </p:cNvPicPr>
          <p:nvPr/>
        </p:nvPicPr>
        <p:blipFill>
          <a:blip r:embed="rId3" cstate="print">
            <a:duotone>
              <a:prstClr val="black"/>
              <a:srgbClr val="FF9999">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151929">
            <a:off x="1187216" y="-26564"/>
            <a:ext cx="1163523" cy="1163523"/>
          </a:xfrm>
          <a:prstGeom prst="rect">
            <a:avLst/>
          </a:prstGeom>
        </p:spPr>
      </p:pic>
      <p:sp>
        <p:nvSpPr>
          <p:cNvPr id="4" name="Rectangle 3"/>
          <p:cNvSpPr/>
          <p:nvPr/>
        </p:nvSpPr>
        <p:spPr>
          <a:xfrm>
            <a:off x="2131764" y="176751"/>
            <a:ext cx="9949992" cy="622799"/>
          </a:xfrm>
          <a:prstGeom prst="rect">
            <a:avLst/>
          </a:prstGeom>
        </p:spPr>
        <p:txBody>
          <a:bodyPr wrap="square">
            <a:spAutoFit/>
          </a:bodyPr>
          <a:lstStyle/>
          <a:p>
            <a:pPr algn="just">
              <a:lnSpc>
                <a:spcPct val="115000"/>
              </a:lnSpc>
              <a:spcAft>
                <a:spcPts val="1067"/>
              </a:spcAft>
            </a:pPr>
            <a:r>
              <a:rPr lang="en-US" sz="3200" i="1" dirty="0">
                <a:latin typeface="Times New Roman" panose="02020603050405020304" pitchFamily="18" charset="0"/>
                <a:ea typeface="Times New Roman" panose="02020603050405020304" pitchFamily="18" charset="0"/>
              </a:rPr>
              <a:t>+ Nêu </a:t>
            </a:r>
            <a:r>
              <a:rPr lang="en-US" sz="3200" i="1" dirty="0" err="1">
                <a:latin typeface="Times New Roman" panose="02020603050405020304" pitchFamily="18" charset="0"/>
                <a:ea typeface="Times New Roman" panose="02020603050405020304" pitchFamily="18" charset="0"/>
              </a:rPr>
              <a:t>hiểu</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biết</a:t>
            </a:r>
            <a:r>
              <a:rPr lang="en-US" sz="3200" i="1" dirty="0">
                <a:latin typeface="Times New Roman" panose="02020603050405020304" pitchFamily="18" charset="0"/>
                <a:ea typeface="Times New Roman" panose="02020603050405020304" pitchFamily="18" charset="0"/>
              </a:rPr>
              <a:t> của </a:t>
            </a:r>
            <a:r>
              <a:rPr lang="en-US" sz="3200" i="1" dirty="0" err="1">
                <a:latin typeface="Times New Roman" panose="02020603050405020304" pitchFamily="18" charset="0"/>
                <a:ea typeface="Times New Roman" panose="02020603050405020304" pitchFamily="18" charset="0"/>
              </a:rPr>
              <a:t>em</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về</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khái</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niệm</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thể</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loại</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truyện</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cười</a:t>
            </a:r>
            <a:r>
              <a:rPr lang="en-US" sz="3200" i="1" dirty="0">
                <a:latin typeface="Times New Roman" panose="02020603050405020304" pitchFamily="18" charset="0"/>
                <a:ea typeface="Times New Roman" panose="02020603050405020304" pitchFamily="18" charset="0"/>
              </a:rPr>
              <a:t>? </a:t>
            </a:r>
            <a:endParaRPr lang="en-US" sz="2400" dirty="0">
              <a:latin typeface="Calibri" panose="020F0502020204030204" pitchFamily="34" charset="0"/>
              <a:ea typeface="Calibri" panose="020F0502020204030204" pitchFamily="34" charset="0"/>
            </a:endParaRPr>
          </a:p>
        </p:txBody>
      </p:sp>
      <p:pic>
        <p:nvPicPr>
          <p:cNvPr id="24" name="Picture 23">
            <a:extLst>
              <a:ext uri="{FF2B5EF4-FFF2-40B4-BE49-F238E27FC236}">
                <a16:creationId xmlns:a16="http://schemas.microsoft.com/office/drawing/2014/main" id="{5A716459-8E3A-41CD-A0E8-B4DA092A027F}"/>
              </a:ext>
            </a:extLst>
          </p:cNvPr>
          <p:cNvPicPr>
            <a:picLocks noChangeAspect="1"/>
          </p:cNvPicPr>
          <p:nvPr/>
        </p:nvPicPr>
        <p:blipFill>
          <a:blip r:embed="rId3" cstate="print">
            <a:duotone>
              <a:prstClr val="black"/>
              <a:srgbClr val="FF9999">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151929">
            <a:off x="1187217" y="848301"/>
            <a:ext cx="1163523" cy="1163523"/>
          </a:xfrm>
          <a:prstGeom prst="rect">
            <a:avLst/>
          </a:prstGeom>
        </p:spPr>
      </p:pic>
      <p:sp>
        <p:nvSpPr>
          <p:cNvPr id="25" name="Rectangle 24"/>
          <p:cNvSpPr/>
          <p:nvPr/>
        </p:nvSpPr>
        <p:spPr>
          <a:xfrm>
            <a:off x="2155601" y="1073215"/>
            <a:ext cx="9403716" cy="622799"/>
          </a:xfrm>
          <a:prstGeom prst="rect">
            <a:avLst/>
          </a:prstGeom>
        </p:spPr>
        <p:txBody>
          <a:bodyPr wrap="square">
            <a:spAutoFit/>
          </a:bodyPr>
          <a:lstStyle/>
          <a:p>
            <a:pPr algn="just">
              <a:lnSpc>
                <a:spcPct val="115000"/>
              </a:lnSpc>
              <a:spcAft>
                <a:spcPts val="1067"/>
              </a:spcAft>
            </a:pP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Đặc</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điểm</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chính</a:t>
            </a:r>
            <a:r>
              <a:rPr lang="en-US" sz="3200" i="1" dirty="0">
                <a:latin typeface="Times New Roman" panose="02020603050405020304" pitchFamily="18" charset="0"/>
                <a:ea typeface="Times New Roman" panose="02020603050405020304" pitchFamily="18" charset="0"/>
              </a:rPr>
              <a:t> của </a:t>
            </a:r>
            <a:r>
              <a:rPr lang="en-US" sz="3200" i="1" dirty="0" err="1">
                <a:latin typeface="Times New Roman" panose="02020603050405020304" pitchFamily="18" charset="0"/>
                <a:ea typeface="Times New Roman" panose="02020603050405020304" pitchFamily="18" charset="0"/>
              </a:rPr>
              <a:t>truyện</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cười</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là</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gì</a:t>
            </a:r>
            <a:r>
              <a:rPr lang="en-US" sz="3200" i="1" dirty="0">
                <a:latin typeface="Times New Roman" panose="02020603050405020304" pitchFamily="18" charset="0"/>
                <a:ea typeface="Times New Roman" panose="02020603050405020304" pitchFamily="18" charset="0"/>
              </a:rPr>
              <a:t>?</a:t>
            </a:r>
            <a:endParaRPr lang="en-US" sz="2400" dirty="0">
              <a:latin typeface="Calibri" panose="020F0502020204030204" pitchFamily="34" charset="0"/>
              <a:ea typeface="Calibri" panose="020F0502020204030204" pitchFamily="34" charset="0"/>
            </a:endParaRPr>
          </a:p>
        </p:txBody>
      </p:sp>
      <p:pic>
        <p:nvPicPr>
          <p:cNvPr id="26" name="Picture 25">
            <a:extLst>
              <a:ext uri="{FF2B5EF4-FFF2-40B4-BE49-F238E27FC236}">
                <a16:creationId xmlns:a16="http://schemas.microsoft.com/office/drawing/2014/main" id="{5A716459-8E3A-41CD-A0E8-B4DA092A027F}"/>
              </a:ext>
            </a:extLst>
          </p:cNvPr>
          <p:cNvPicPr>
            <a:picLocks noChangeAspect="1"/>
          </p:cNvPicPr>
          <p:nvPr/>
        </p:nvPicPr>
        <p:blipFill>
          <a:blip r:embed="rId3" cstate="print">
            <a:duotone>
              <a:prstClr val="black"/>
              <a:srgbClr val="FF9999">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151929">
            <a:off x="1197193" y="1718251"/>
            <a:ext cx="1163523" cy="1163523"/>
          </a:xfrm>
          <a:prstGeom prst="rect">
            <a:avLst/>
          </a:prstGeom>
        </p:spPr>
      </p:pic>
      <p:sp>
        <p:nvSpPr>
          <p:cNvPr id="27" name="Rectangle 26"/>
          <p:cNvSpPr/>
          <p:nvPr/>
        </p:nvSpPr>
        <p:spPr>
          <a:xfrm>
            <a:off x="2169141" y="1951991"/>
            <a:ext cx="9403716" cy="1395703"/>
          </a:xfrm>
          <a:prstGeom prst="rect">
            <a:avLst/>
          </a:prstGeom>
        </p:spPr>
        <p:txBody>
          <a:bodyPr wrap="square">
            <a:spAutoFit/>
          </a:bodyPr>
          <a:lstStyle/>
          <a:p>
            <a:pPr algn="just">
              <a:lnSpc>
                <a:spcPct val="115000"/>
              </a:lnSpc>
              <a:spcAft>
                <a:spcPts val="1067"/>
              </a:spcAft>
            </a:pPr>
            <a:r>
              <a:rPr lang="en-US" sz="3200" i="1" dirty="0">
                <a:latin typeface="Times New Roman" panose="02020603050405020304" pitchFamily="18" charset="0"/>
                <a:ea typeface="Times New Roman" panose="02020603050405020304" pitchFamily="18" charset="0"/>
              </a:rPr>
              <a:t>+ Khi </a:t>
            </a:r>
            <a:r>
              <a:rPr lang="en-US" sz="3200" i="1" dirty="0" err="1">
                <a:latin typeface="Times New Roman" panose="02020603050405020304" pitchFamily="18" charset="0"/>
                <a:ea typeface="Times New Roman" panose="02020603050405020304" pitchFamily="18" charset="0"/>
              </a:rPr>
              <a:t>đọc</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hiểu</a:t>
            </a:r>
            <a:r>
              <a:rPr lang="en-US" sz="3200" i="1" dirty="0">
                <a:latin typeface="Times New Roman" panose="02020603050405020304" pitchFamily="18" charset="0"/>
                <a:ea typeface="Times New Roman" panose="02020603050405020304" pitchFamily="18" charset="0"/>
              </a:rPr>
              <a:t> văn bản </a:t>
            </a:r>
            <a:r>
              <a:rPr lang="en-US" sz="3200" i="1" dirty="0" err="1">
                <a:latin typeface="Times New Roman" panose="02020603050405020304" pitchFamily="18" charset="0"/>
                <a:ea typeface="Times New Roman" panose="02020603050405020304" pitchFamily="18" charset="0"/>
              </a:rPr>
              <a:t>truyện</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cười</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cần</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lưu</a:t>
            </a:r>
            <a:r>
              <a:rPr lang="en-US" sz="3200" i="1" dirty="0">
                <a:latin typeface="Times New Roman" panose="02020603050405020304" pitchFamily="18" charset="0"/>
                <a:ea typeface="Times New Roman" panose="02020603050405020304" pitchFamily="18" charset="0"/>
              </a:rPr>
              <a:t> ý </a:t>
            </a:r>
            <a:r>
              <a:rPr lang="en-US" sz="3200" i="1" dirty="0" err="1">
                <a:latin typeface="Times New Roman" panose="02020603050405020304" pitchFamily="18" charset="0"/>
                <a:ea typeface="Times New Roman" panose="02020603050405020304" pitchFamily="18" charset="0"/>
              </a:rPr>
              <a:t>điều</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gì</a:t>
            </a:r>
            <a:r>
              <a:rPr lang="en-US" sz="3200" i="1" dirty="0">
                <a:latin typeface="Times New Roman" panose="02020603050405020304" pitchFamily="18" charset="0"/>
                <a:ea typeface="Times New Roman" panose="02020603050405020304" pitchFamily="18" charset="0"/>
              </a:rPr>
              <a:t>?</a:t>
            </a:r>
            <a:endParaRPr lang="en-US" sz="2400" dirty="0">
              <a:latin typeface="Calibri" panose="020F0502020204030204" pitchFamily="34" charset="0"/>
              <a:ea typeface="Calibri" panose="020F0502020204030204" pitchFamily="34" charset="0"/>
            </a:endParaRPr>
          </a:p>
          <a:p>
            <a:pPr algn="just">
              <a:lnSpc>
                <a:spcPct val="150000"/>
              </a:lnSpc>
              <a:buClrTx/>
              <a:defRPr/>
            </a:pPr>
            <a:endParaRPr lang="en-US" sz="2933" b="1" dirty="0">
              <a:solidFill>
                <a:prstClr val="black"/>
              </a:solidFill>
              <a:latin typeface="Times New Roman" panose="02020603050405020304" pitchFamily="18" charset="0"/>
              <a:cs typeface="Times New Roman" panose="02020603050405020304" pitchFamily="18" charset="0"/>
            </a:endParaRPr>
          </a:p>
        </p:txBody>
      </p:sp>
      <p:pic>
        <p:nvPicPr>
          <p:cNvPr id="4098" name="Picture 2" descr="Truyện cười là gì? Mục đích và nghệ thuật của truyện cười">
            <a:extLst>
              <a:ext uri="{FF2B5EF4-FFF2-40B4-BE49-F238E27FC236}">
                <a16:creationId xmlns:a16="http://schemas.microsoft.com/office/drawing/2014/main" id="{2E5D9A32-7B9A-5CDA-FBD3-573EE3AE4A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904" y="2809964"/>
            <a:ext cx="11046851" cy="4048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186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anim calcmode="lin" valueType="num">
                                      <p:cBhvr>
                                        <p:cTn id="16" dur="1000" fill="hold"/>
                                        <p:tgtEl>
                                          <p:spTgt spid="24"/>
                                        </p:tgtEl>
                                        <p:attrNameLst>
                                          <p:attrName>ppt_x</p:attrName>
                                        </p:attrNameLst>
                                      </p:cBhvr>
                                      <p:tavLst>
                                        <p:tav tm="0">
                                          <p:val>
                                            <p:strVal val="#ppt_x"/>
                                          </p:val>
                                        </p:tav>
                                        <p:tav tm="100000">
                                          <p:val>
                                            <p:strVal val="#ppt_x"/>
                                          </p:val>
                                        </p:tav>
                                      </p:tavLst>
                                    </p:anim>
                                    <p:anim calcmode="lin" valueType="num">
                                      <p:cBhvr>
                                        <p:cTn id="17" dur="1000" fill="hold"/>
                                        <p:tgtEl>
                                          <p:spTgt spid="2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1000"/>
                                        <p:tgtEl>
                                          <p:spTgt spid="25"/>
                                        </p:tgtEl>
                                      </p:cBhvr>
                                    </p:animEffect>
                                    <p:anim calcmode="lin" valueType="num">
                                      <p:cBhvr>
                                        <p:cTn id="21" dur="1000" fill="hold"/>
                                        <p:tgtEl>
                                          <p:spTgt spid="25"/>
                                        </p:tgtEl>
                                        <p:attrNameLst>
                                          <p:attrName>ppt_x</p:attrName>
                                        </p:attrNameLst>
                                      </p:cBhvr>
                                      <p:tavLst>
                                        <p:tav tm="0">
                                          <p:val>
                                            <p:strVal val="#ppt_x"/>
                                          </p:val>
                                        </p:tav>
                                        <p:tav tm="100000">
                                          <p:val>
                                            <p:strVal val="#ppt_x"/>
                                          </p:val>
                                        </p:tav>
                                      </p:tavLst>
                                    </p:anim>
                                    <p:anim calcmode="lin" valueType="num">
                                      <p:cBhvr>
                                        <p:cTn id="2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circle(in)">
                                      <p:cBhvr>
                                        <p:cTn id="27" dur="2000"/>
                                        <p:tgtEl>
                                          <p:spTgt spid="26"/>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circle(in)">
                                      <p:cBhvr>
                                        <p:cTn id="30" dur="20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4098"/>
                                        </p:tgtEl>
                                        <p:attrNameLst>
                                          <p:attrName>style.visibility</p:attrName>
                                        </p:attrNameLst>
                                      </p:cBhvr>
                                      <p:to>
                                        <p:strVal val="visible"/>
                                      </p:to>
                                    </p:set>
                                    <p:animEffect transition="in" filter="circle(in)">
                                      <p:cBhvr>
                                        <p:cTn id="35"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F08E83-8FA6-617E-8FA4-6A1099FD9E17}"/>
              </a:ext>
            </a:extLst>
          </p:cNvPr>
          <p:cNvSpPr txBox="1"/>
          <p:nvPr/>
        </p:nvSpPr>
        <p:spPr>
          <a:xfrm>
            <a:off x="1026059" y="786326"/>
            <a:ext cx="10719304" cy="1323632"/>
          </a:xfrm>
          <a:prstGeom prst="rect">
            <a:avLst/>
          </a:prstGeom>
          <a:noFill/>
        </p:spPr>
        <p:txBody>
          <a:bodyPr wrap="square">
            <a:spAutoFit/>
          </a:bodyPr>
          <a:lstStyle/>
          <a:p>
            <a:pPr algn="just">
              <a:spcAft>
                <a:spcPts val="1067"/>
              </a:spcAft>
            </a:pP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Truyện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cười</a:t>
            </a:r>
            <a:r>
              <a:rPr lang="en-US" sz="2667" i="1"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là</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những</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truyện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dân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gian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ngắn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có</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kết</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cấu</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chặt</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chẽ</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kết</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thúc</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bất</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ngờ</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kể</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về</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những</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sự</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việc</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hành</a:t>
            </a:r>
            <a:r>
              <a:rPr lang="en-US" sz="2667" dirty="0">
                <a:latin typeface="Times New Roman" panose="02020603050405020304" pitchFamily="18" charset="0"/>
                <a:ea typeface="Times New Roman" panose="02020603050405020304" pitchFamily="18" charset="0"/>
              </a:rPr>
              <a:t> vi </a:t>
            </a:r>
            <a:r>
              <a:rPr lang="en-US" sz="2667" dirty="0" err="1">
                <a:latin typeface="Times New Roman" panose="02020603050405020304" pitchFamily="18" charset="0"/>
                <a:ea typeface="Times New Roman" panose="02020603050405020304" pitchFamily="18" charset="0"/>
              </a:rPr>
              <a:t>trái</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tự</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nhiên</a:t>
            </a:r>
            <a:r>
              <a:rPr lang="en-US" sz="2667" dirty="0">
                <a:latin typeface="Times New Roman" panose="02020603050405020304" pitchFamily="18" charset="0"/>
                <a:ea typeface="Times New Roman" panose="02020603050405020304" pitchFamily="18" charset="0"/>
              </a:rPr>
              <a:t> của con </a:t>
            </a:r>
            <a:r>
              <a:rPr lang="en-US" sz="2667" dirty="0" err="1">
                <a:latin typeface="Times New Roman" panose="02020603050405020304" pitchFamily="18" charset="0"/>
                <a:ea typeface="Times New Roman" panose="02020603050405020304" pitchFamily="18" charset="0"/>
              </a:rPr>
              <a:t>người</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có</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tác</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dụng</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gây</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cười</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nhằm</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mục</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đích</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giải</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trí</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và</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phê</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phán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xã</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hội</a:t>
            </a:r>
            <a:r>
              <a:rPr lang="en-US" sz="2667" dirty="0">
                <a:latin typeface="Times New Roman" panose="02020603050405020304" pitchFamily="18" charset="0"/>
                <a:ea typeface="Times New Roman" panose="02020603050405020304" pitchFamily="18" charset="0"/>
              </a:rPr>
              <a:t>.</a:t>
            </a:r>
            <a:endParaRPr lang="en-US" sz="2667" dirty="0">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C9BD3526-AAEF-A05B-AA29-5C99177834E8}"/>
              </a:ext>
            </a:extLst>
          </p:cNvPr>
          <p:cNvSpPr txBox="1"/>
          <p:nvPr/>
        </p:nvSpPr>
        <p:spPr>
          <a:xfrm>
            <a:off x="1026059" y="2821040"/>
            <a:ext cx="11165940" cy="3798989"/>
          </a:xfrm>
          <a:prstGeom prst="rect">
            <a:avLst/>
          </a:prstGeom>
          <a:noFill/>
        </p:spPr>
        <p:txBody>
          <a:bodyPr wrap="square">
            <a:spAutoFit/>
          </a:bodyPr>
          <a:lstStyle/>
          <a:p>
            <a:pPr algn="just">
              <a:spcAft>
                <a:spcPts val="1067"/>
              </a:spcAft>
            </a:pP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Truyện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cười</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thường</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khai</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thác</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những</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mâu</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thuẫn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trái</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tự</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nhiên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những</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hành</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động</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kệch</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cỡm</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rởm</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đời</a:t>
            </a:r>
            <a:r>
              <a:rPr lang="en-US" sz="2667" dirty="0">
                <a:latin typeface="Times New Roman" panose="02020603050405020304" pitchFamily="18" charset="0"/>
                <a:ea typeface="Times New Roman" panose="02020603050405020304" pitchFamily="18" charset="0"/>
              </a:rPr>
              <a:t> hay </a:t>
            </a:r>
            <a:r>
              <a:rPr lang="en-US" sz="2667" dirty="0" err="1">
                <a:latin typeface="Times New Roman" panose="02020603050405020304" pitchFamily="18" charset="0"/>
                <a:ea typeface="Times New Roman" panose="02020603050405020304" pitchFamily="18" charset="0"/>
              </a:rPr>
              <a:t>dốt</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nát</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trong</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cuộc</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sống</a:t>
            </a:r>
            <a:r>
              <a:rPr lang="en-US" sz="2667" dirty="0">
                <a:latin typeface="Times New Roman" panose="02020603050405020304" pitchFamily="18" charset="0"/>
                <a:ea typeface="Times New Roman" panose="02020603050405020304" pitchFamily="18" charset="0"/>
              </a:rPr>
              <a:t>.</a:t>
            </a:r>
            <a:endParaRPr lang="en-US" sz="2667" dirty="0">
              <a:latin typeface="Calibri" panose="020F0502020204030204" pitchFamily="34" charset="0"/>
              <a:ea typeface="Calibri" panose="020F0502020204030204" pitchFamily="34" charset="0"/>
            </a:endParaRPr>
          </a:p>
          <a:p>
            <a:pPr algn="just">
              <a:spcAft>
                <a:spcPts val="1067"/>
              </a:spcAft>
            </a:pP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Truyện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thường</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ngắn</a:t>
            </a:r>
            <a:r>
              <a:rPr lang="en-US" sz="2667" dirty="0">
                <a:latin typeface="Times New Roman" panose="02020603050405020304" pitchFamily="18" charset="0"/>
                <a:ea typeface="Times New Roman" panose="02020603050405020304" pitchFamily="18" charset="0"/>
              </a:rPr>
              <a:t> nhưng </a:t>
            </a:r>
            <a:r>
              <a:rPr lang="en-US" sz="2667" dirty="0" err="1">
                <a:latin typeface="Times New Roman" panose="02020603050405020304" pitchFamily="18" charset="0"/>
                <a:ea typeface="Times New Roman" panose="02020603050405020304" pitchFamily="18" charset="0"/>
              </a:rPr>
              <a:t>chặt</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chẽ</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ít</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các</a:t>
            </a:r>
            <a:r>
              <a:rPr lang="en-US" sz="2667" dirty="0">
                <a:latin typeface="Times New Roman" panose="02020603050405020304" pitchFamily="18" charset="0"/>
                <a:ea typeface="Times New Roman" panose="02020603050405020304" pitchFamily="18" charset="0"/>
              </a:rPr>
              <a:t> chi </a:t>
            </a:r>
            <a:r>
              <a:rPr lang="en-US" sz="2667" dirty="0" err="1">
                <a:latin typeface="Times New Roman" panose="02020603050405020304" pitchFamily="18" charset="0"/>
                <a:ea typeface="Times New Roman" panose="02020603050405020304" pitchFamily="18" charset="0"/>
              </a:rPr>
              <a:t>tiết</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rườm</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rà</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mâu</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thuẫn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phát</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triển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nhanh</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và</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kết</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thúc</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bất</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ngờ</a:t>
            </a:r>
            <a:r>
              <a:rPr lang="en-US" sz="2667" dirty="0">
                <a:latin typeface="Times New Roman" panose="02020603050405020304" pitchFamily="18" charset="0"/>
                <a:ea typeface="Times New Roman" panose="02020603050405020304" pitchFamily="18" charset="0"/>
              </a:rPr>
              <a:t>.</a:t>
            </a:r>
            <a:endParaRPr lang="en-US" sz="2667" dirty="0">
              <a:latin typeface="Calibri" panose="020F0502020204030204" pitchFamily="34" charset="0"/>
              <a:ea typeface="Calibri" panose="020F0502020204030204" pitchFamily="34" charset="0"/>
            </a:endParaRPr>
          </a:p>
          <a:p>
            <a:pPr algn="just">
              <a:spcAft>
                <a:spcPts val="1067"/>
              </a:spcAft>
            </a:pP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Truyện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cười</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mang</a:t>
            </a:r>
            <a:r>
              <a:rPr lang="en-US" sz="2667" dirty="0">
                <a:latin typeface="Times New Roman" panose="02020603050405020304" pitchFamily="18" charset="0"/>
                <a:ea typeface="Times New Roman" panose="02020603050405020304" pitchFamily="18" charset="0"/>
              </a:rPr>
              <a:t> ý </a:t>
            </a:r>
            <a:r>
              <a:rPr lang="en-US" sz="2667" dirty="0" err="1">
                <a:latin typeface="Times New Roman" panose="02020603050405020304" pitchFamily="18" charset="0"/>
                <a:ea typeface="Times New Roman" panose="02020603050405020304" pitchFamily="18" charset="0"/>
              </a:rPr>
              <a:t>nghĩa</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giải</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trí</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và</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giáo</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dục</a:t>
            </a:r>
            <a:r>
              <a:rPr lang="en-US" sz="2667" dirty="0">
                <a:latin typeface="Times New Roman" panose="02020603050405020304" pitchFamily="18" charset="0"/>
                <a:ea typeface="Times New Roman" panose="02020603050405020304" pitchFamily="18" charset="0"/>
              </a:rPr>
              <a:t>.</a:t>
            </a:r>
            <a:endParaRPr lang="en-US" sz="2667" dirty="0">
              <a:latin typeface="Calibri" panose="020F0502020204030204" pitchFamily="34" charset="0"/>
              <a:ea typeface="Calibri" panose="020F0502020204030204" pitchFamily="34" charset="0"/>
            </a:endParaRPr>
          </a:p>
          <a:p>
            <a:pPr algn="just">
              <a:spcAft>
                <a:spcPts val="1067"/>
              </a:spcAft>
            </a:pP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Ngoài</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tiếng</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cười</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nó</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tập</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trung</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phê</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phán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những</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thói</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hư</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tật</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xấu</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trong</a:t>
            </a:r>
            <a:r>
              <a:rPr lang="en-US" sz="2667" dirty="0">
                <a:latin typeface="Times New Roman" panose="02020603050405020304" pitchFamily="18" charset="0"/>
                <a:ea typeface="Times New Roman" panose="02020603050405020304" pitchFamily="18" charset="0"/>
              </a:rPr>
              <a:t> nội </a:t>
            </a:r>
            <a:r>
              <a:rPr lang="en-US" sz="2667" dirty="0" err="1">
                <a:latin typeface="Times New Roman" panose="02020603050405020304" pitchFamily="18" charset="0"/>
                <a:ea typeface="Times New Roman" panose="02020603050405020304" pitchFamily="18" charset="0"/>
              </a:rPr>
              <a:t>bộ</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nhân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dân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vì</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thế</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mới</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có</a:t>
            </a:r>
            <a:r>
              <a:rPr lang="en-US" sz="2667" dirty="0">
                <a:latin typeface="Times New Roman" panose="02020603050405020304" pitchFamily="18" charset="0"/>
                <a:ea typeface="Times New Roman" panose="02020603050405020304" pitchFamily="18" charset="0"/>
              </a:rPr>
              <a:t> ý </a:t>
            </a:r>
            <a:r>
              <a:rPr lang="en-US" sz="2667" dirty="0" err="1">
                <a:latin typeface="Times New Roman" panose="02020603050405020304" pitchFamily="18" charset="0"/>
                <a:ea typeface="Times New Roman" panose="02020603050405020304" pitchFamily="18" charset="0"/>
              </a:rPr>
              <a:t>kiến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cho</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rằng</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truyện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cười</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không</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chỉ</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là</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sản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phẩm</a:t>
            </a:r>
            <a:r>
              <a:rPr lang="en-US" sz="2667" dirty="0">
                <a:latin typeface="Times New Roman" panose="02020603050405020304" pitchFamily="18" charset="0"/>
                <a:ea typeface="Times New Roman" panose="02020603050405020304" pitchFamily="18" charset="0"/>
              </a:rPr>
              <a:t> của </a:t>
            </a:r>
            <a:r>
              <a:rPr lang="en-US" sz="2667" dirty="0" err="1">
                <a:latin typeface="Times New Roman" panose="02020603050405020304" pitchFamily="18" charset="0"/>
                <a:ea typeface="Times New Roman" panose="02020603050405020304" pitchFamily="18" charset="0"/>
              </a:rPr>
              <a:t>óc</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khôi</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hài</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mà</a:t>
            </a:r>
            <a:r>
              <a:rPr lang="en-US" sz="2667" dirty="0">
                <a:latin typeface="Times New Roman" panose="02020603050405020304" pitchFamily="18" charset="0"/>
                <a:ea typeface="Times New Roman" panose="02020603050405020304" pitchFamily="18" charset="0"/>
              </a:rPr>
              <a:t> còn </a:t>
            </a:r>
            <a:r>
              <a:rPr lang="en-US" sz="2667" dirty="0" err="1">
                <a:latin typeface="Times New Roman" panose="02020603050405020304" pitchFamily="18" charset="0"/>
                <a:ea typeface="Times New Roman" panose="02020603050405020304" pitchFamily="18" charset="0"/>
              </a:rPr>
              <a:t>là</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một</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thứ</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vũ</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khí</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đấu</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tranh</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đắc</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dụng</a:t>
            </a:r>
            <a:r>
              <a:rPr lang="en-US" sz="2667" dirty="0">
                <a:latin typeface="Times New Roman" panose="02020603050405020304" pitchFamily="18" charset="0"/>
                <a:ea typeface="Times New Roman" panose="02020603050405020304" pitchFamily="18" charset="0"/>
              </a:rPr>
              <a:t> của </a:t>
            </a:r>
            <a:r>
              <a:rPr lang="en-US" sz="2667" dirty="0" err="1">
                <a:latin typeface="Times New Roman" panose="02020603050405020304" pitchFamily="18" charset="0"/>
                <a:ea typeface="Times New Roman" panose="02020603050405020304" pitchFamily="18" charset="0"/>
              </a:rPr>
              <a:t>nhân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dân</a:t>
            </a:r>
            <a:r>
              <a:rPr lang="en-US" sz="2667" dirty="0">
                <a:latin typeface="Times New Roman" panose="02020603050405020304" pitchFamily="18" charset="0"/>
                <a:ea typeface="Times New Roman" panose="02020603050405020304" pitchFamily="18" charset="0"/>
              </a:rPr>
              <a:t> ta.</a:t>
            </a:r>
            <a:endParaRPr lang="en-US" sz="2667" dirty="0">
              <a:latin typeface="Calibri" panose="020F050202020403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EF8585F7-A14B-4AFB-A777-4BE0F9F561CE}"/>
              </a:ext>
            </a:extLst>
          </p:cNvPr>
          <p:cNvSpPr txBox="1"/>
          <p:nvPr/>
        </p:nvSpPr>
        <p:spPr>
          <a:xfrm>
            <a:off x="1026059" y="273069"/>
            <a:ext cx="6138248" cy="502766"/>
          </a:xfrm>
          <a:prstGeom prst="rect">
            <a:avLst/>
          </a:prstGeom>
          <a:noFill/>
        </p:spPr>
        <p:txBody>
          <a:bodyPr wrap="square">
            <a:spAutoFit/>
          </a:bodyPr>
          <a:lstStyle/>
          <a:p>
            <a:pPr algn="just" defTabSz="1219170">
              <a:spcAft>
                <a:spcPts val="1067"/>
              </a:spcAft>
              <a:buClr>
                <a:srgbClr val="000000"/>
              </a:buClr>
              <a:defRPr/>
            </a:pPr>
            <a:r>
              <a:rPr lang="en-US" sz="2667" kern="0" dirty="0">
                <a:solidFill>
                  <a:srgbClr val="FF0000"/>
                </a:solidFill>
                <a:latin typeface="Times New Roman" panose="02020603050405020304" pitchFamily="18" charset="0"/>
                <a:ea typeface="Times New Roman" panose="02020603050405020304" pitchFamily="18" charset="0"/>
                <a:cs typeface="Arial"/>
                <a:sym typeface="Arial"/>
              </a:rPr>
              <a:t>* </a:t>
            </a:r>
            <a:r>
              <a:rPr lang="en-US" sz="2667" kern="0" dirty="0" err="1">
                <a:solidFill>
                  <a:srgbClr val="FF0000"/>
                </a:solidFill>
                <a:latin typeface="Times New Roman" panose="02020603050405020304" pitchFamily="18" charset="0"/>
                <a:ea typeface="Times New Roman" panose="02020603050405020304" pitchFamily="18" charset="0"/>
                <a:cs typeface="Arial"/>
                <a:sym typeface="Arial"/>
              </a:rPr>
              <a:t>Khái</a:t>
            </a:r>
            <a:r>
              <a:rPr lang="en-US" sz="2667" kern="0" dirty="0">
                <a:solidFill>
                  <a:srgbClr val="FF0000"/>
                </a:solidFill>
                <a:latin typeface="Times New Roman" panose="02020603050405020304" pitchFamily="18" charset="0"/>
                <a:ea typeface="Times New Roman" panose="02020603050405020304" pitchFamily="18" charset="0"/>
                <a:cs typeface="Arial"/>
                <a:sym typeface="Arial"/>
              </a:rPr>
              <a:t> </a:t>
            </a:r>
            <a:r>
              <a:rPr lang="en-US" sz="2667" kern="0" dirty="0" err="1">
                <a:solidFill>
                  <a:srgbClr val="FF0000"/>
                </a:solidFill>
                <a:latin typeface="Times New Roman" panose="02020603050405020304" pitchFamily="18" charset="0"/>
                <a:ea typeface="Times New Roman" panose="02020603050405020304" pitchFamily="18" charset="0"/>
                <a:cs typeface="Arial"/>
                <a:sym typeface="Arial"/>
              </a:rPr>
              <a:t>niệm</a:t>
            </a:r>
            <a:r>
              <a:rPr lang="en-US" sz="2667" kern="0" dirty="0">
                <a:solidFill>
                  <a:srgbClr val="FF0000"/>
                </a:solidFill>
                <a:latin typeface="Times New Roman" panose="02020603050405020304" pitchFamily="18" charset="0"/>
                <a:ea typeface="Times New Roman" panose="02020603050405020304" pitchFamily="18" charset="0"/>
                <a:cs typeface="Arial"/>
                <a:sym typeface="Arial"/>
              </a:rPr>
              <a:t>:</a:t>
            </a:r>
          </a:p>
        </p:txBody>
      </p:sp>
      <p:sp>
        <p:nvSpPr>
          <p:cNvPr id="11" name="TextBox 10">
            <a:extLst>
              <a:ext uri="{FF2B5EF4-FFF2-40B4-BE49-F238E27FC236}">
                <a16:creationId xmlns:a16="http://schemas.microsoft.com/office/drawing/2014/main" id="{2778E38D-9D92-A284-0AE3-34D89E362062}"/>
              </a:ext>
            </a:extLst>
          </p:cNvPr>
          <p:cNvSpPr txBox="1"/>
          <p:nvPr/>
        </p:nvSpPr>
        <p:spPr>
          <a:xfrm>
            <a:off x="1026059" y="2284029"/>
            <a:ext cx="6138248" cy="502766"/>
          </a:xfrm>
          <a:prstGeom prst="rect">
            <a:avLst/>
          </a:prstGeom>
          <a:noFill/>
        </p:spPr>
        <p:txBody>
          <a:bodyPr wrap="square">
            <a:spAutoFit/>
          </a:bodyPr>
          <a:lstStyle/>
          <a:p>
            <a:pPr algn="just" defTabSz="1219170">
              <a:spcAft>
                <a:spcPts val="1067"/>
              </a:spcAft>
              <a:buClr>
                <a:srgbClr val="000000"/>
              </a:buClr>
              <a:defRPr/>
            </a:pPr>
            <a:r>
              <a:rPr lang="en-US" sz="2667" kern="0" dirty="0">
                <a:solidFill>
                  <a:srgbClr val="FF0000"/>
                </a:solidFill>
                <a:latin typeface="Times New Roman" panose="02020603050405020304" pitchFamily="18" charset="0"/>
                <a:ea typeface="Times New Roman" panose="02020603050405020304" pitchFamily="18" charset="0"/>
                <a:cs typeface="Arial"/>
                <a:sym typeface="Arial"/>
              </a:rPr>
              <a:t>* </a:t>
            </a:r>
            <a:r>
              <a:rPr lang="en-US" sz="2667" kern="0" dirty="0" err="1">
                <a:solidFill>
                  <a:srgbClr val="FF0000"/>
                </a:solidFill>
                <a:latin typeface="Times New Roman" panose="02020603050405020304" pitchFamily="18" charset="0"/>
                <a:ea typeface="Times New Roman" panose="02020603050405020304" pitchFamily="18" charset="0"/>
                <a:cs typeface="Arial"/>
                <a:sym typeface="Arial"/>
              </a:rPr>
              <a:t>Đặc</a:t>
            </a:r>
            <a:r>
              <a:rPr lang="en-US" sz="2667" kern="0" dirty="0">
                <a:solidFill>
                  <a:srgbClr val="FF0000"/>
                </a:solidFill>
                <a:latin typeface="Times New Roman" panose="02020603050405020304" pitchFamily="18" charset="0"/>
                <a:ea typeface="Times New Roman" panose="02020603050405020304" pitchFamily="18" charset="0"/>
                <a:cs typeface="Arial"/>
                <a:sym typeface="Arial"/>
              </a:rPr>
              <a:t> </a:t>
            </a:r>
            <a:r>
              <a:rPr lang="en-US" sz="2667" kern="0" dirty="0" err="1">
                <a:solidFill>
                  <a:srgbClr val="FF0000"/>
                </a:solidFill>
                <a:latin typeface="Times New Roman" panose="02020603050405020304" pitchFamily="18" charset="0"/>
                <a:ea typeface="Times New Roman" panose="02020603050405020304" pitchFamily="18" charset="0"/>
                <a:cs typeface="Arial"/>
                <a:sym typeface="Arial"/>
              </a:rPr>
              <a:t>điểm</a:t>
            </a:r>
            <a:r>
              <a:rPr lang="en-US" sz="2667" kern="0" dirty="0">
                <a:solidFill>
                  <a:srgbClr val="FF0000"/>
                </a:solidFill>
                <a:latin typeface="Times New Roman" panose="02020603050405020304" pitchFamily="18" charset="0"/>
                <a:ea typeface="Times New Roman" panose="02020603050405020304" pitchFamily="18" charset="0"/>
                <a:cs typeface="Arial"/>
                <a:sym typeface="Arial"/>
              </a:rPr>
              <a:t>:</a:t>
            </a:r>
            <a:endParaRPr lang="en-US" sz="2667" kern="0" dirty="0">
              <a:solidFill>
                <a:srgbClr val="FF0000"/>
              </a:solidFill>
              <a:latin typeface="Calibri" panose="020F0502020204030204" pitchFamily="34" charset="0"/>
              <a:ea typeface="Calibri" panose="020F0502020204030204" pitchFamily="34" charset="0"/>
              <a:cs typeface="Arial"/>
              <a:sym typeface="Arial"/>
            </a:endParaRPr>
          </a:p>
        </p:txBody>
      </p:sp>
    </p:spTree>
    <p:extLst>
      <p:ext uri="{BB962C8B-B14F-4D97-AF65-F5344CB8AC3E}">
        <p14:creationId xmlns:p14="http://schemas.microsoft.com/office/powerpoint/2010/main" val="246187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E0F2D84-148D-8C86-DEC5-50334C93D19B}"/>
              </a:ext>
            </a:extLst>
          </p:cNvPr>
          <p:cNvSpPr txBox="1"/>
          <p:nvPr/>
        </p:nvSpPr>
        <p:spPr>
          <a:xfrm>
            <a:off x="1448554" y="580288"/>
            <a:ext cx="10103668" cy="2062296"/>
          </a:xfrm>
          <a:prstGeom prst="rect">
            <a:avLst/>
          </a:prstGeom>
          <a:noFill/>
        </p:spPr>
        <p:txBody>
          <a:bodyPr wrap="square">
            <a:spAutoFit/>
          </a:bodyPr>
          <a:lstStyle/>
          <a:p>
            <a:r>
              <a:rPr lang="en-US" sz="4267" dirty="0">
                <a:latin typeface="Times New Roman" panose="02020603050405020304" pitchFamily="18" charset="0"/>
                <a:ea typeface="Times New Roman" panose="02020603050405020304" pitchFamily="18" charset="0"/>
              </a:rPr>
              <a:t>- Khi </a:t>
            </a:r>
            <a:r>
              <a:rPr lang="en-US" sz="4267" dirty="0" err="1">
                <a:latin typeface="Times New Roman" panose="02020603050405020304" pitchFamily="18" charset="0"/>
                <a:ea typeface="Times New Roman" panose="02020603050405020304" pitchFamily="18" charset="0"/>
              </a:rPr>
              <a:t>đọc</a:t>
            </a:r>
            <a:r>
              <a:rPr lang="en-US" sz="4267" dirty="0">
                <a:latin typeface="Times New Roman" panose="02020603050405020304" pitchFamily="18" charset="0"/>
                <a:ea typeface="Times New Roman" panose="02020603050405020304" pitchFamily="18" charset="0"/>
              </a:rPr>
              <a:t> </a:t>
            </a:r>
            <a:r>
              <a:rPr lang="en-US" sz="4267" dirty="0" err="1">
                <a:latin typeface="Times New Roman" panose="02020603050405020304" pitchFamily="18" charset="0"/>
                <a:ea typeface="Times New Roman" panose="02020603050405020304" pitchFamily="18" charset="0"/>
              </a:rPr>
              <a:t>hiểu</a:t>
            </a:r>
            <a:r>
              <a:rPr lang="en-US" sz="4267" dirty="0">
                <a:latin typeface="Times New Roman" panose="02020603050405020304" pitchFamily="18" charset="0"/>
                <a:ea typeface="Times New Roman" panose="02020603050405020304" pitchFamily="18" charset="0"/>
              </a:rPr>
              <a:t> văn bản </a:t>
            </a:r>
            <a:r>
              <a:rPr lang="en-US" sz="4267" dirty="0" err="1">
                <a:latin typeface="Times New Roman" panose="02020603050405020304" pitchFamily="18" charset="0"/>
                <a:ea typeface="Times New Roman" panose="02020603050405020304" pitchFamily="18" charset="0"/>
              </a:rPr>
              <a:t>truyện</a:t>
            </a:r>
            <a:r>
              <a:rPr lang="en-US" sz="4267" dirty="0">
                <a:latin typeface="Times New Roman" panose="02020603050405020304" pitchFamily="18" charset="0"/>
                <a:ea typeface="Times New Roman" panose="02020603050405020304" pitchFamily="18" charset="0"/>
              </a:rPr>
              <a:t> </a:t>
            </a:r>
            <a:r>
              <a:rPr lang="en-US" sz="4267" dirty="0" err="1">
                <a:latin typeface="Times New Roman" panose="02020603050405020304" pitchFamily="18" charset="0"/>
                <a:ea typeface="Times New Roman" panose="02020603050405020304" pitchFamily="18" charset="0"/>
              </a:rPr>
              <a:t>cười</a:t>
            </a:r>
            <a:r>
              <a:rPr lang="en-US" sz="4267" dirty="0">
                <a:latin typeface="Times New Roman" panose="02020603050405020304" pitchFamily="18" charset="0"/>
                <a:ea typeface="Times New Roman" panose="02020603050405020304" pitchFamily="18" charset="0"/>
              </a:rPr>
              <a:t> </a:t>
            </a:r>
            <a:r>
              <a:rPr lang="en-US" sz="4267" dirty="0" err="1">
                <a:latin typeface="Times New Roman" panose="02020603050405020304" pitchFamily="18" charset="0"/>
                <a:ea typeface="Times New Roman" panose="02020603050405020304" pitchFamily="18" charset="0"/>
              </a:rPr>
              <a:t>cần</a:t>
            </a:r>
            <a:r>
              <a:rPr lang="en-US" sz="4267" dirty="0">
                <a:latin typeface="Times New Roman" panose="02020603050405020304" pitchFamily="18" charset="0"/>
                <a:ea typeface="Times New Roman" panose="02020603050405020304" pitchFamily="18" charset="0"/>
              </a:rPr>
              <a:t> </a:t>
            </a:r>
            <a:r>
              <a:rPr lang="en-US" sz="4267" dirty="0" err="1">
                <a:latin typeface="Times New Roman" panose="02020603050405020304" pitchFamily="18" charset="0"/>
                <a:ea typeface="Times New Roman" panose="02020603050405020304" pitchFamily="18" charset="0"/>
              </a:rPr>
              <a:t>lưu</a:t>
            </a:r>
            <a:r>
              <a:rPr lang="en-US" sz="4267" dirty="0">
                <a:latin typeface="Times New Roman" panose="02020603050405020304" pitchFamily="18" charset="0"/>
                <a:ea typeface="Times New Roman" panose="02020603050405020304" pitchFamily="18" charset="0"/>
              </a:rPr>
              <a:t> ý </a:t>
            </a:r>
            <a:r>
              <a:rPr lang="en-US" sz="4267" dirty="0" err="1">
                <a:latin typeface="Times New Roman" panose="02020603050405020304" pitchFamily="18" charset="0"/>
                <a:ea typeface="Times New Roman" panose="02020603050405020304" pitchFamily="18" charset="0"/>
              </a:rPr>
              <a:t>về</a:t>
            </a:r>
            <a:r>
              <a:rPr lang="en-US" sz="4267" dirty="0">
                <a:latin typeface="Times New Roman" panose="02020603050405020304" pitchFamily="18" charset="0"/>
                <a:ea typeface="Times New Roman" panose="02020603050405020304" pitchFamily="18" charset="0"/>
              </a:rPr>
              <a:t> </a:t>
            </a:r>
            <a:r>
              <a:rPr lang="en-US" sz="4267" dirty="0" err="1">
                <a:latin typeface="Times New Roman" panose="02020603050405020304" pitchFamily="18" charset="0"/>
                <a:ea typeface="Times New Roman" panose="02020603050405020304" pitchFamily="18" charset="0"/>
              </a:rPr>
              <a:t>đối</a:t>
            </a:r>
            <a:r>
              <a:rPr lang="en-US" sz="4267" dirty="0">
                <a:latin typeface="Times New Roman" panose="02020603050405020304" pitchFamily="18" charset="0"/>
                <a:ea typeface="Times New Roman" panose="02020603050405020304" pitchFamily="18" charset="0"/>
              </a:rPr>
              <a:t> </a:t>
            </a:r>
            <a:r>
              <a:rPr lang="en-US" sz="4267" dirty="0" err="1">
                <a:latin typeface="Times New Roman" panose="02020603050405020304" pitchFamily="18" charset="0"/>
                <a:ea typeface="Times New Roman" panose="02020603050405020304" pitchFamily="18" charset="0"/>
              </a:rPr>
              <a:t>tượng</a:t>
            </a:r>
            <a:r>
              <a:rPr lang="en-US" sz="4267" dirty="0">
                <a:latin typeface="Times New Roman" panose="02020603050405020304" pitchFamily="18" charset="0"/>
                <a:ea typeface="Times New Roman" panose="02020603050405020304" pitchFamily="18" charset="0"/>
              </a:rPr>
              <a:t>, </a:t>
            </a:r>
            <a:r>
              <a:rPr lang="en-US" sz="4267" dirty="0" err="1">
                <a:latin typeface="Times New Roman" panose="02020603050405020304" pitchFamily="18" charset="0"/>
                <a:ea typeface="Times New Roman" panose="02020603050405020304" pitchFamily="18" charset="0"/>
              </a:rPr>
              <a:t>nguyên</a:t>
            </a:r>
            <a:r>
              <a:rPr lang="en-US" sz="4267" dirty="0">
                <a:latin typeface="Times New Roman" panose="02020603050405020304" pitchFamily="18" charset="0"/>
                <a:ea typeface="Times New Roman" panose="02020603050405020304" pitchFamily="18" charset="0"/>
              </a:rPr>
              <a:t> </a:t>
            </a:r>
            <a:r>
              <a:rPr lang="en-US" sz="4267" dirty="0" err="1">
                <a:latin typeface="Times New Roman" panose="02020603050405020304" pitchFamily="18" charset="0"/>
                <a:ea typeface="Times New Roman" panose="02020603050405020304" pitchFamily="18" charset="0"/>
              </a:rPr>
              <a:t>nhân</a:t>
            </a:r>
            <a:r>
              <a:rPr lang="en-US" sz="4267" dirty="0">
                <a:latin typeface="Times New Roman" panose="02020603050405020304" pitchFamily="18" charset="0"/>
                <a:ea typeface="Times New Roman" panose="02020603050405020304" pitchFamily="18" charset="0"/>
              </a:rPr>
              <a:t>, ý </a:t>
            </a:r>
            <a:r>
              <a:rPr lang="en-US" sz="4267" dirty="0" err="1">
                <a:latin typeface="Times New Roman" panose="02020603050405020304" pitchFamily="18" charset="0"/>
                <a:ea typeface="Times New Roman" panose="02020603050405020304" pitchFamily="18" charset="0"/>
              </a:rPr>
              <a:t>nghĩa</a:t>
            </a:r>
            <a:r>
              <a:rPr lang="en-US" sz="4267" dirty="0">
                <a:latin typeface="Times New Roman" panose="02020603050405020304" pitchFamily="18" charset="0"/>
                <a:ea typeface="Times New Roman" panose="02020603050405020304" pitchFamily="18" charset="0"/>
              </a:rPr>
              <a:t> của </a:t>
            </a:r>
            <a:r>
              <a:rPr lang="en-US" sz="4267" dirty="0" err="1">
                <a:latin typeface="Times New Roman" panose="02020603050405020304" pitchFamily="18" charset="0"/>
                <a:ea typeface="Times New Roman" panose="02020603050405020304" pitchFamily="18" charset="0"/>
              </a:rPr>
              <a:t>tiếng</a:t>
            </a:r>
            <a:r>
              <a:rPr lang="en-US" sz="4267" dirty="0">
                <a:latin typeface="Times New Roman" panose="02020603050405020304" pitchFamily="18" charset="0"/>
                <a:ea typeface="Times New Roman" panose="02020603050405020304" pitchFamily="18" charset="0"/>
              </a:rPr>
              <a:t> </a:t>
            </a:r>
            <a:r>
              <a:rPr lang="en-US" sz="4267" dirty="0" err="1">
                <a:latin typeface="Times New Roman" panose="02020603050405020304" pitchFamily="18" charset="0"/>
                <a:ea typeface="Times New Roman" panose="02020603050405020304" pitchFamily="18" charset="0"/>
              </a:rPr>
              <a:t>cười</a:t>
            </a:r>
            <a:r>
              <a:rPr lang="en-US" sz="4267" dirty="0">
                <a:latin typeface="Times New Roman" panose="02020603050405020304" pitchFamily="18" charset="0"/>
                <a:ea typeface="Times New Roman" panose="02020603050405020304" pitchFamily="18" charset="0"/>
              </a:rPr>
              <a:t> </a:t>
            </a:r>
            <a:r>
              <a:rPr lang="en-US" sz="4267" dirty="0" err="1">
                <a:latin typeface="Times New Roman" panose="02020603050405020304" pitchFamily="18" charset="0"/>
                <a:ea typeface="Times New Roman" panose="02020603050405020304" pitchFamily="18" charset="0"/>
              </a:rPr>
              <a:t>và</a:t>
            </a:r>
            <a:r>
              <a:rPr lang="en-US" sz="4267" dirty="0">
                <a:latin typeface="Times New Roman" panose="02020603050405020304" pitchFamily="18" charset="0"/>
                <a:ea typeface="Times New Roman" panose="02020603050405020304" pitchFamily="18" charset="0"/>
              </a:rPr>
              <a:t> </a:t>
            </a:r>
            <a:r>
              <a:rPr lang="en-US" sz="4267" dirty="0" err="1">
                <a:latin typeface="Times New Roman" panose="02020603050405020304" pitchFamily="18" charset="0"/>
                <a:ea typeface="Times New Roman" panose="02020603050405020304" pitchFamily="18" charset="0"/>
              </a:rPr>
              <a:t>nghệ</a:t>
            </a:r>
            <a:r>
              <a:rPr lang="en-US" sz="4267" dirty="0">
                <a:latin typeface="Times New Roman" panose="02020603050405020304" pitchFamily="18" charset="0"/>
                <a:ea typeface="Times New Roman" panose="02020603050405020304" pitchFamily="18" charset="0"/>
              </a:rPr>
              <a:t> </a:t>
            </a:r>
            <a:r>
              <a:rPr lang="en-US" sz="4267" dirty="0" err="1">
                <a:latin typeface="Times New Roman" panose="02020603050405020304" pitchFamily="18" charset="0"/>
                <a:ea typeface="Times New Roman" panose="02020603050405020304" pitchFamily="18" charset="0"/>
              </a:rPr>
              <a:t>thuật</a:t>
            </a:r>
            <a:r>
              <a:rPr lang="en-US" sz="4267" dirty="0">
                <a:latin typeface="Times New Roman" panose="02020603050405020304" pitchFamily="18" charset="0"/>
                <a:ea typeface="Times New Roman" panose="02020603050405020304" pitchFamily="18" charset="0"/>
              </a:rPr>
              <a:t> </a:t>
            </a:r>
            <a:r>
              <a:rPr lang="en-US" sz="4267" dirty="0" err="1">
                <a:latin typeface="Times New Roman" panose="02020603050405020304" pitchFamily="18" charset="0"/>
                <a:ea typeface="Times New Roman" panose="02020603050405020304" pitchFamily="18" charset="0"/>
              </a:rPr>
              <a:t>gây</a:t>
            </a:r>
            <a:r>
              <a:rPr lang="en-US" sz="4267" dirty="0">
                <a:latin typeface="Times New Roman" panose="02020603050405020304" pitchFamily="18" charset="0"/>
                <a:ea typeface="Times New Roman" panose="02020603050405020304" pitchFamily="18" charset="0"/>
              </a:rPr>
              <a:t> </a:t>
            </a:r>
            <a:r>
              <a:rPr lang="en-US" sz="4267" dirty="0" err="1">
                <a:latin typeface="Times New Roman" panose="02020603050405020304" pitchFamily="18" charset="0"/>
                <a:ea typeface="Times New Roman" panose="02020603050405020304" pitchFamily="18" charset="0"/>
              </a:rPr>
              <a:t>cười</a:t>
            </a:r>
            <a:r>
              <a:rPr lang="en-US" sz="4267" dirty="0">
                <a:latin typeface="Times New Roman" panose="02020603050405020304" pitchFamily="18" charset="0"/>
                <a:ea typeface="Times New Roman" panose="02020603050405020304" pitchFamily="18" charset="0"/>
              </a:rPr>
              <a:t> của </a:t>
            </a:r>
            <a:r>
              <a:rPr lang="en-US" sz="4267" dirty="0" err="1">
                <a:latin typeface="Times New Roman" panose="02020603050405020304" pitchFamily="18" charset="0"/>
                <a:ea typeface="Times New Roman" panose="02020603050405020304" pitchFamily="18" charset="0"/>
              </a:rPr>
              <a:t>truyện</a:t>
            </a:r>
            <a:r>
              <a:rPr lang="en-US" sz="4267" dirty="0">
                <a:latin typeface="Times New Roman" panose="02020603050405020304" pitchFamily="18" charset="0"/>
                <a:ea typeface="Times New Roman" panose="02020603050405020304" pitchFamily="18" charset="0"/>
              </a:rPr>
              <a:t>.</a:t>
            </a:r>
            <a:endParaRPr lang="en-US" sz="4267" dirty="0"/>
          </a:p>
        </p:txBody>
      </p:sp>
      <p:pic>
        <p:nvPicPr>
          <p:cNvPr id="2050" name="Picture 2" descr="Truyện cười: Kiểu đầu khó lặp lại | baotintuc.vn">
            <a:extLst>
              <a:ext uri="{FF2B5EF4-FFF2-40B4-BE49-F238E27FC236}">
                <a16:creationId xmlns:a16="http://schemas.microsoft.com/office/drawing/2014/main" id="{A21FE48E-BD7E-31AD-E0BB-44CDFE38D9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067" y="3737069"/>
            <a:ext cx="3733800" cy="29383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ruyện cười: Kiểu đầu khó lặp lại | baotintuc.vn">
            <a:extLst>
              <a:ext uri="{FF2B5EF4-FFF2-40B4-BE49-F238E27FC236}">
                <a16:creationId xmlns:a16="http://schemas.microsoft.com/office/drawing/2014/main" id="{7C2E8314-BAD9-EFF7-1E71-9194C5E1BA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200" y="4673600"/>
            <a:ext cx="3733800" cy="218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6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11" name="Google Shape;254;p31"/>
          <p:cNvPicPr preferRelativeResize="0"/>
          <p:nvPr/>
        </p:nvPicPr>
        <p:blipFill>
          <a:blip r:embed="rId3">
            <a:alphaModFix/>
          </a:blip>
          <a:stretch>
            <a:fillRect/>
          </a:stretch>
        </p:blipFill>
        <p:spPr>
          <a:xfrm rot="-6530643">
            <a:off x="8158191" y="603132"/>
            <a:ext cx="4532149" cy="3042133"/>
          </a:xfrm>
          <a:prstGeom prst="rect">
            <a:avLst/>
          </a:prstGeom>
          <a:noFill/>
          <a:ln>
            <a:noFill/>
          </a:ln>
        </p:spPr>
      </p:pic>
      <p:sp>
        <p:nvSpPr>
          <p:cNvPr id="12" name="Google Shape;255;p31"/>
          <p:cNvSpPr/>
          <p:nvPr/>
        </p:nvSpPr>
        <p:spPr>
          <a:xfrm rot="10800000">
            <a:off x="9215333" y="-330533"/>
            <a:ext cx="2417864" cy="4494799"/>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pic>
        <p:nvPicPr>
          <p:cNvPr id="13" name="Google Shape;256;p31"/>
          <p:cNvPicPr preferRelativeResize="0"/>
          <p:nvPr/>
        </p:nvPicPr>
        <p:blipFill>
          <a:blip r:embed="rId3">
            <a:alphaModFix/>
          </a:blip>
          <a:stretch>
            <a:fillRect/>
          </a:stretch>
        </p:blipFill>
        <p:spPr>
          <a:xfrm rot="4511827">
            <a:off x="-685494" y="3148173"/>
            <a:ext cx="5091596" cy="3417655"/>
          </a:xfrm>
          <a:prstGeom prst="rect">
            <a:avLst/>
          </a:prstGeom>
          <a:noFill/>
          <a:ln>
            <a:noFill/>
          </a:ln>
        </p:spPr>
      </p:pic>
      <p:sp>
        <p:nvSpPr>
          <p:cNvPr id="14" name="Google Shape;257;p31"/>
          <p:cNvSpPr/>
          <p:nvPr/>
        </p:nvSpPr>
        <p:spPr>
          <a:xfrm>
            <a:off x="486564" y="2761541"/>
            <a:ext cx="2417891" cy="4347987"/>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4" name="TextBox 3">
            <a:extLst>
              <a:ext uri="{FF2B5EF4-FFF2-40B4-BE49-F238E27FC236}">
                <a16:creationId xmlns:a16="http://schemas.microsoft.com/office/drawing/2014/main" id="{3E760829-5096-609C-5ECB-2C63B648478E}"/>
              </a:ext>
            </a:extLst>
          </p:cNvPr>
          <p:cNvSpPr txBox="1"/>
          <p:nvPr/>
        </p:nvSpPr>
        <p:spPr>
          <a:xfrm>
            <a:off x="2124547" y="2317687"/>
            <a:ext cx="7906693" cy="666786"/>
          </a:xfrm>
          <a:prstGeom prst="rect">
            <a:avLst/>
          </a:prstGeom>
          <a:noFill/>
        </p:spPr>
        <p:txBody>
          <a:bodyPr wrap="square">
            <a:spAutoFit/>
          </a:bodyPr>
          <a:lstStyle/>
          <a:p>
            <a:r>
              <a:rPr lang="en-US" sz="3733" b="1" dirty="0">
                <a:solidFill>
                  <a:srgbClr val="0070C0"/>
                </a:solidFill>
                <a:latin typeface="Times New Roman" panose="02020603050405020304" pitchFamily="18" charset="0"/>
                <a:ea typeface="Times New Roman" panose="02020603050405020304" pitchFamily="18" charset="0"/>
              </a:rPr>
              <a:t>II. TÌM HIỂU CHI TIẾT VĂN BẢN</a:t>
            </a:r>
            <a:endParaRPr lang="en-US" sz="3733" dirty="0">
              <a:solidFill>
                <a:srgbClr val="0070C0"/>
              </a:solidFill>
            </a:endParaRPr>
          </a:p>
        </p:txBody>
      </p:sp>
    </p:spTree>
    <p:extLst>
      <p:ext uri="{BB962C8B-B14F-4D97-AF65-F5344CB8AC3E}">
        <p14:creationId xmlns:p14="http://schemas.microsoft.com/office/powerpoint/2010/main" val="902610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3B79189-80DB-EA83-76F0-99FE253EC597}"/>
              </a:ext>
            </a:extLst>
          </p:cNvPr>
          <p:cNvSpPr txBox="1"/>
          <p:nvPr/>
        </p:nvSpPr>
        <p:spPr>
          <a:xfrm>
            <a:off x="3235105" y="144857"/>
            <a:ext cx="8347295" cy="622799"/>
          </a:xfrm>
          <a:prstGeom prst="rect">
            <a:avLst/>
          </a:prstGeom>
          <a:noFill/>
        </p:spPr>
        <p:txBody>
          <a:bodyPr wrap="square">
            <a:spAutoFit/>
          </a:bodyPr>
          <a:lstStyle/>
          <a:p>
            <a:pPr algn="just">
              <a:lnSpc>
                <a:spcPct val="115000"/>
              </a:lnSpc>
              <a:spcAft>
                <a:spcPts val="1067"/>
              </a:spcAft>
            </a:pPr>
            <a:r>
              <a:rPr lang="en-US" sz="3200" b="1" dirty="0">
                <a:solidFill>
                  <a:srgbClr val="0070C0"/>
                </a:solidFill>
                <a:latin typeface="Times New Roman" panose="02020603050405020304" pitchFamily="18" charset="0"/>
                <a:ea typeface="Times New Roman" panose="02020603050405020304" pitchFamily="18" charset="0"/>
              </a:rPr>
              <a:t>1. Văn bản:  </a:t>
            </a:r>
            <a:r>
              <a:rPr lang="en-US" sz="3200" b="1" dirty="0" err="1">
                <a:solidFill>
                  <a:srgbClr val="0070C0"/>
                </a:solidFill>
                <a:latin typeface="Times New Roman" panose="02020603050405020304" pitchFamily="18" charset="0"/>
                <a:ea typeface="Times New Roman" panose="02020603050405020304" pitchFamily="18" charset="0"/>
              </a:rPr>
              <a:t>Lợn</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cưới</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áo</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mới</a:t>
            </a:r>
            <a:r>
              <a:rPr lang="en-US" sz="3200" b="1" dirty="0">
                <a:solidFill>
                  <a:srgbClr val="0070C0"/>
                </a:solidFill>
                <a:latin typeface="Times New Roman" panose="02020603050405020304" pitchFamily="18" charset="0"/>
                <a:ea typeface="Times New Roman" panose="02020603050405020304" pitchFamily="18" charset="0"/>
              </a:rPr>
              <a:t>.</a:t>
            </a:r>
            <a:endParaRPr lang="en-US" sz="3200" dirty="0">
              <a:solidFill>
                <a:srgbClr val="0070C0"/>
              </a:solidFill>
              <a:latin typeface="Calibri" panose="020F0502020204030204" pitchFamily="34" charset="0"/>
              <a:ea typeface="Calibri" panose="020F0502020204030204" pitchFamily="34" charset="0"/>
            </a:endParaRPr>
          </a:p>
        </p:txBody>
      </p:sp>
      <p:pic>
        <p:nvPicPr>
          <p:cNvPr id="1026" name="Picture 2" descr="Truyện cười dân gian Việt Nam kể gì về chú ỉn? - Báo Công an Nhân dân điện  tử">
            <a:extLst>
              <a:ext uri="{FF2B5EF4-FFF2-40B4-BE49-F238E27FC236}">
                <a16:creationId xmlns:a16="http://schemas.microsoft.com/office/drawing/2014/main" id="{16EAD46F-04A6-7FB6-D6A6-260353A41A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6775"/>
            <a:ext cx="12192000" cy="579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45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1807</Words>
  <Application>Microsoft Office PowerPoint</Application>
  <PresentationFormat>Widescreen</PresentationFormat>
  <Paragraphs>114</Paragraphs>
  <Slides>32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Merriweather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PHT SỐ 2. </vt:lpstr>
      <vt:lpstr>PowerPoint Presentation</vt:lpstr>
      <vt:lpstr>PowerPoint Presentation</vt:lpstr>
      <vt:lpstr>PowerPoint Presentation</vt:lpstr>
      <vt:lpstr>PowerPoint Presentation</vt:lpstr>
      <vt:lpstr>PHT SỐ 3. </vt:lpstr>
      <vt:lpstr>PowerPoint Presentation</vt:lpstr>
      <vt:lpstr>PowerPoint Presentation</vt:lpstr>
      <vt:lpstr>PowerPoint Presentation</vt:lpstr>
      <vt:lpstr>PHT SỐ 4. </vt:lpstr>
      <vt:lpstr>PowerPoint Presentation</vt:lpstr>
      <vt:lpstr>PHT SỐ 5. </vt:lpstr>
      <vt:lpstr>PHT SỐ 6. </vt:lpstr>
      <vt:lpstr>PowerPoint Presentation</vt:lpstr>
      <vt:lpstr>PowerPoint Presentation</vt:lpstr>
      <vt:lpstr>PowerPoint Presentation</vt:lpstr>
      <vt:lpstr>PowerPoint Presentation</vt:lpstr>
      <vt:lpstr>1. Nội dung</vt:lpstr>
      <vt:lpstr>PowerPoint Presentation</vt:lpstr>
      <vt:lpstr>PowerPoint Presentation</vt:lpstr>
      <vt:lpstr>PowerPoint Presentation</vt:lpstr>
      <vt:lpstr>LUYỆN TẬP, VẬN DỤNG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SƯD</dc:title>
  <dc:creator>Thao</dc:creator>
  <cp:lastModifiedBy>Admin</cp:lastModifiedBy>
  <cp:revision>3</cp:revision>
  <dcterms:created xsi:type="dcterms:W3CDTF">2023-07-02T02:34:15Z</dcterms:created>
  <dcterms:modified xsi:type="dcterms:W3CDTF">2023-07-05T01:22:19Z</dcterms:modified>
</cp:coreProperties>
</file>