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78" r:id="rId2"/>
    <p:sldId id="256" r:id="rId3"/>
    <p:sldId id="261" r:id="rId4"/>
    <p:sldId id="262" r:id="rId5"/>
    <p:sldId id="263" r:id="rId6"/>
    <p:sldId id="264" r:id="rId7"/>
    <p:sldId id="265" r:id="rId8"/>
    <p:sldId id="274" r:id="rId9"/>
    <p:sldId id="276" r:id="rId10"/>
    <p:sldId id="275" r:id="rId11"/>
    <p:sldId id="277" r:id="rId12"/>
    <p:sldId id="273" r:id="rId13"/>
    <p:sldId id="259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1"/>
  </p:normalViewPr>
  <p:slideViewPr>
    <p:cSldViewPr snapToGrid="0" snapToObjects="1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1/19/2022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4619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1/19/2022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871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1/19/2022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0454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1/19/2022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C93CA4E-8F35-F040-9D8E-0C4304313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37" b="7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2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1/19/2022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5965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1/19/2022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6563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1/19/2022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584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1/19/2022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8873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1/19/2022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7196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1/19/2022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7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1/19/2022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793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18BF-1DEF-AF45-856A-D94288752618}" type="datetimeFigureOut">
              <a:rPr lang="x-none" smtClean="0"/>
              <a:t>1/19/2022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80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26968" y="0"/>
            <a:ext cx="3756093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cap="all" spc="-30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algn="ctr">
              <a:defRPr/>
            </a:pPr>
            <a:r>
              <a:rPr lang="en-US" sz="5400" b="1" i="1" cap="all" spc="-30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 hình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19200" y="3187700"/>
            <a:ext cx="3761740" cy="185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Lang-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34849" y="2015517"/>
            <a:ext cx="890048" cy="887096"/>
            <a:chOff x="806242" y="1570536"/>
            <a:chExt cx="2049642" cy="2049642"/>
          </a:xfrm>
          <a:solidFill>
            <a:srgbClr val="83C937"/>
          </a:solidFill>
        </p:grpSpPr>
        <p:sp>
          <p:nvSpPr>
            <p:cNvPr id="13" name="Oval 12"/>
            <p:cNvSpPr/>
            <p:nvPr/>
          </p:nvSpPr>
          <p:spPr>
            <a:xfrm>
              <a:off x="806242" y="1570536"/>
              <a:ext cx="2049642" cy="204964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1125891" y="1870699"/>
              <a:ext cx="1449316" cy="14493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112799" tIns="30480" rIns="112799" bIns="3048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17693" y="2031934"/>
            <a:ext cx="890048" cy="887096"/>
            <a:chOff x="806242" y="1570536"/>
            <a:chExt cx="2049642" cy="2049642"/>
          </a:xfrm>
          <a:solidFill>
            <a:srgbClr val="83C937"/>
          </a:solidFill>
        </p:grpSpPr>
        <p:sp>
          <p:nvSpPr>
            <p:cNvPr id="16" name="Oval 15"/>
            <p:cNvSpPr/>
            <p:nvPr/>
          </p:nvSpPr>
          <p:spPr>
            <a:xfrm>
              <a:off x="806242" y="1570536"/>
              <a:ext cx="2049642" cy="204964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1125890" y="1870699"/>
              <a:ext cx="1449316" cy="14493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112799" tIns="30480" rIns="112799" bIns="3048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24897" y="2011444"/>
            <a:ext cx="890048" cy="887096"/>
            <a:chOff x="806242" y="1570536"/>
            <a:chExt cx="2049642" cy="2049642"/>
          </a:xfrm>
          <a:solidFill>
            <a:srgbClr val="83C937"/>
          </a:solidFill>
        </p:grpSpPr>
        <p:sp>
          <p:nvSpPr>
            <p:cNvPr id="19" name="Oval 18"/>
            <p:cNvSpPr/>
            <p:nvPr/>
          </p:nvSpPr>
          <p:spPr>
            <a:xfrm>
              <a:off x="806242" y="1570536"/>
              <a:ext cx="2049642" cy="204964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Oval 4"/>
            <p:cNvSpPr/>
            <p:nvPr/>
          </p:nvSpPr>
          <p:spPr>
            <a:xfrm>
              <a:off x="1125890" y="1870699"/>
              <a:ext cx="1449316" cy="14493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112799" tIns="30480" rIns="112799" bIns="3048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07741" y="2031934"/>
            <a:ext cx="890048" cy="887096"/>
            <a:chOff x="806242" y="1570536"/>
            <a:chExt cx="2049642" cy="2049642"/>
          </a:xfrm>
          <a:solidFill>
            <a:srgbClr val="83C937"/>
          </a:solidFill>
        </p:grpSpPr>
        <p:sp>
          <p:nvSpPr>
            <p:cNvPr id="22" name="Oval 21"/>
            <p:cNvSpPr/>
            <p:nvPr/>
          </p:nvSpPr>
          <p:spPr>
            <a:xfrm>
              <a:off x="806242" y="1570536"/>
              <a:ext cx="2049642" cy="204964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Oval 4"/>
            <p:cNvSpPr/>
            <p:nvPr/>
          </p:nvSpPr>
          <p:spPr>
            <a:xfrm>
              <a:off x="1125890" y="1870699"/>
              <a:ext cx="1449316" cy="14493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112799" tIns="30480" rIns="112799" bIns="3048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455420" y="3171825"/>
            <a:ext cx="429799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ViệtNan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312228" y="3142299"/>
            <a:ext cx="4191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446530" y="3033078"/>
            <a:ext cx="457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qưuy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389064" y="4919008"/>
            <a:ext cx="445503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4" name="5-Point Star 31743"/>
          <p:cNvSpPr/>
          <p:nvPr/>
        </p:nvSpPr>
        <p:spPr>
          <a:xfrm>
            <a:off x="419100" y="5270500"/>
            <a:ext cx="576264" cy="622300"/>
          </a:xfrm>
          <a:prstGeom prst="star5">
            <a:avLst/>
          </a:prstGeom>
          <a:solidFill>
            <a:srgbClr val="5DB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5500" y="1790700"/>
            <a:ext cx="10528300" cy="43862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417" y="1"/>
            <a:ext cx="6427911" cy="6844428"/>
          </a:xfrm>
          <a:prstGeom prst="rect">
            <a:avLst/>
          </a:prstGeom>
        </p:spPr>
      </p:pic>
      <p:sp>
        <p:nvSpPr>
          <p:cNvPr id="7" name="Flowchart: Process 6"/>
          <p:cNvSpPr/>
          <p:nvPr/>
        </p:nvSpPr>
        <p:spPr>
          <a:xfrm>
            <a:off x="5783562" y="1"/>
            <a:ext cx="3575191" cy="3327399"/>
          </a:xfrm>
          <a:prstGeom prst="flowChartProcess">
            <a:avLst/>
          </a:prstGeom>
          <a:solidFill>
            <a:srgbClr val="83C93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9358753" y="-13569"/>
            <a:ext cx="2849549" cy="3340970"/>
          </a:xfrm>
          <a:prstGeom prst="flowChartProcess">
            <a:avLst/>
          </a:prstGeom>
          <a:solidFill>
            <a:srgbClr val="83C93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9358754" y="3302000"/>
            <a:ext cx="2849549" cy="3542429"/>
          </a:xfrm>
          <a:prstGeom prst="flowChartProcess">
            <a:avLst/>
          </a:prstGeom>
          <a:solidFill>
            <a:srgbClr val="83C93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15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5753416" y="3302000"/>
            <a:ext cx="3605338" cy="3542429"/>
          </a:xfrm>
          <a:prstGeom prst="flowChartProcess">
            <a:avLst/>
          </a:prstGeom>
          <a:solidFill>
            <a:srgbClr val="83C93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956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17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4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4" grpId="0"/>
      <p:bldP spid="24" grpId="1"/>
      <p:bldP spid="25" grpId="0"/>
      <p:bldP spid="25" grpId="1"/>
      <p:bldP spid="26" grpId="0"/>
      <p:bldP spid="26" grpId="1"/>
      <p:bldP spid="31" grpId="0"/>
      <p:bldP spid="31" grpId="1"/>
      <p:bldP spid="7" grpId="0" animBg="1"/>
      <p:bldP spid="8" grpId="0" animBg="1"/>
      <p:bldP spid="10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1" y="158044"/>
            <a:ext cx="9558213" cy="416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Admin\Pictures\Screenshots\Screenshot (62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5" t="38329" r="30416" b="17522"/>
          <a:stretch/>
        </p:blipFill>
        <p:spPr bwMode="auto">
          <a:xfrm>
            <a:off x="1805352" y="729785"/>
            <a:ext cx="8804033" cy="5729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46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Pictures\Screenshots\Screenshot (65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9" t="14392" r="23894" b="14908"/>
          <a:stretch>
            <a:fillRect/>
          </a:stretch>
        </p:blipFill>
        <p:spPr bwMode="auto">
          <a:xfrm>
            <a:off x="1273444" y="154817"/>
            <a:ext cx="9699356" cy="6609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98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53C941-41C4-3145-B1AC-B6DC66719B98}"/>
              </a:ext>
            </a:extLst>
          </p:cNvPr>
          <p:cNvSpPr txBox="1"/>
          <p:nvPr/>
        </p:nvSpPr>
        <p:spPr>
          <a:xfrm>
            <a:off x="1623647" y="2062302"/>
            <a:ext cx="8767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CẢM ƠN CÁC EM!</a:t>
            </a:r>
          </a:p>
          <a:p>
            <a:pPr algn="ctr"/>
            <a:r>
              <a:rPr lang="x-none" sz="6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20605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9043" y="265876"/>
            <a:ext cx="8021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522" b="3288"/>
          <a:stretch/>
        </p:blipFill>
        <p:spPr>
          <a:xfrm>
            <a:off x="-8879" y="1254644"/>
            <a:ext cx="6523410" cy="27644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1519"/>
          <a:stretch/>
        </p:blipFill>
        <p:spPr>
          <a:xfrm>
            <a:off x="30001" y="4042340"/>
            <a:ext cx="6484530" cy="28388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5181" y="3551266"/>
            <a:ext cx="5339134" cy="552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B/ TRẦU CAU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4531" y="4042339"/>
            <a:ext cx="5688075" cy="28156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4531" y="1277875"/>
            <a:ext cx="5688075" cy="27412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77286" y="6346286"/>
            <a:ext cx="6769738" cy="552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D/ LƯỠI CÀY ĐỒNG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404" y="6411597"/>
            <a:ext cx="3319627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A/ TRỐNG ĐỒNG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66347" y="3582765"/>
            <a:ext cx="4224393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C/ LẪY NỎ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04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3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64D42-1A91-C44F-A499-950813D3F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DEE1A-0002-0F40-8118-C6B26896C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741" y="534614"/>
            <a:ext cx="11177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SÁCH CAI TRỊ CỦA CÁC TRIỀU ĐẠI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PHƯƠNG BẮC VÀ SỰ CHUYỂN BIẾN CỦA VIỆT NAM THỜI KÌ BẮC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097" y="-22579"/>
            <a:ext cx="1264357" cy="126435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12800" y="2474796"/>
            <a:ext cx="11198577" cy="6037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CHÍNH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CAI TRỊ CỦA CÁC TRIỀU ĐẠI PHONG KIẾN PHƯƠNG BẮC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2800" y="5191268"/>
            <a:ext cx="9708444" cy="5539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NHỮNG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BIẾN VỀ KINH TẾ, VĂN HÓA, XÃ HỘI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98219" y="3261897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98216" y="3906616"/>
            <a:ext cx="4538135" cy="471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98217" y="4588741"/>
            <a:ext cx="4538135" cy="4463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98213" y="5856240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98213" y="8450583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98213" y="6450987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5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22874"/>
            <a:ext cx="9394090" cy="5336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CHÍNH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CAI TRỊ CỦA CÁC TRIỀU ĐẠI PHONG KIẾN PHƯƠNG BẮC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41156" y="691662"/>
            <a:ext cx="0" cy="616633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422401" y="691662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C:\Users\Admin\Pictures\Screenshots\Screenshot (57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7" t="13202" r="9793" b="21370"/>
          <a:stretch>
            <a:fillRect/>
          </a:stretch>
        </p:blipFill>
        <p:spPr bwMode="auto">
          <a:xfrm>
            <a:off x="6321778" y="3492548"/>
            <a:ext cx="5672412" cy="26572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321778" y="691662"/>
            <a:ext cx="4594577" cy="2613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16.1-Tổ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16.2-Tổ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Nam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SGK/81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6141157" y="904236"/>
            <a:ext cx="6050844" cy="2494798"/>
          </a:xfrm>
          <a:prstGeom prst="cloudCallout">
            <a:avLst>
              <a:gd name="adj1" fmla="val -36860"/>
              <a:gd name="adj2" fmla="val 5078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qua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6197599" y="904235"/>
            <a:ext cx="6050844" cy="2494798"/>
          </a:xfrm>
          <a:prstGeom prst="cloudCallout">
            <a:avLst>
              <a:gd name="adj1" fmla="val -36860"/>
              <a:gd name="adj2" fmla="val 5078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Nam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0802" y="1363424"/>
            <a:ext cx="4696176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2" y="2716326"/>
            <a:ext cx="4696176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679,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Nam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265335" y="869067"/>
            <a:ext cx="6050844" cy="2494798"/>
          </a:xfrm>
          <a:prstGeom prst="cloudCallout">
            <a:avLst>
              <a:gd name="adj1" fmla="val -36860"/>
              <a:gd name="adj2" fmla="val 5078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22401" y="3724770"/>
            <a:ext cx="459457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thổ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2" grpId="1"/>
      <p:bldP spid="3" grpId="0" animBg="1"/>
      <p:bldP spid="3" grpId="1" animBg="1"/>
      <p:bldP spid="9" grpId="0" animBg="1"/>
      <p:bldP spid="9" grpId="1" animBg="1"/>
      <p:bldP spid="5" grpId="0"/>
      <p:bldP spid="8" grpId="0"/>
      <p:bldP spid="13" grpId="0" animBg="1"/>
      <p:bldP spid="13" grpId="1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0" y="644770"/>
            <a:ext cx="45156" cy="621323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362049" y="152400"/>
            <a:ext cx="9558213" cy="4337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CHÍNH SÁCH CAI TRỊ CỦA CÁC TRIỀU ĐẠI PHONG KIẾN PHƯƠNG BẮC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97729" y="649682"/>
            <a:ext cx="4538135" cy="4029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41156" y="773812"/>
            <a:ext cx="4304758" cy="9149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16.3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SGK/82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C:\Users\Admin\Pictures\Screenshots\Screenshot (58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4" t="17876" r="28246" b="40080"/>
          <a:stretch>
            <a:fillRect/>
          </a:stretch>
        </p:blipFill>
        <p:spPr bwMode="auto">
          <a:xfrm>
            <a:off x="6201292" y="1718050"/>
            <a:ext cx="3214755" cy="44951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loud Callout 8"/>
          <p:cNvSpPr/>
          <p:nvPr/>
        </p:nvSpPr>
        <p:spPr>
          <a:xfrm>
            <a:off x="8897816" y="1718050"/>
            <a:ext cx="3587262" cy="3287705"/>
          </a:xfrm>
          <a:prstGeom prst="cloudCallout">
            <a:avLst>
              <a:gd name="adj1" fmla="val -49086"/>
              <a:gd name="adj2" fmla="val 627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8897816" y="1688743"/>
            <a:ext cx="3587263" cy="3317012"/>
          </a:xfrm>
          <a:prstGeom prst="cloudCallout">
            <a:avLst>
              <a:gd name="adj1" fmla="val -49086"/>
              <a:gd name="adj2" fmla="val 627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7608711" y="1422400"/>
            <a:ext cx="4583289" cy="3951111"/>
          </a:xfrm>
          <a:prstGeom prst="cloudCallout">
            <a:avLst>
              <a:gd name="adj1" fmla="val -49086"/>
              <a:gd name="adj2" fmla="val 627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299200" y="2540000"/>
            <a:ext cx="1456267" cy="23250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>
            <a:stCxn id="3" idx="3"/>
            <a:endCxn id="14" idx="1"/>
          </p:cNvCxnSpPr>
          <p:nvPr/>
        </p:nvCxnSpPr>
        <p:spPr>
          <a:xfrm flipV="1">
            <a:off x="7755467" y="1923432"/>
            <a:ext cx="337717" cy="17791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093184" y="1189762"/>
            <a:ext cx="4061378" cy="14673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239940" y="2971695"/>
            <a:ext cx="3952060" cy="14673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cxnSp>
        <p:nvCxnSpPr>
          <p:cNvPr id="19" name="Straight Arrow Connector 18"/>
          <p:cNvCxnSpPr>
            <a:stCxn id="3" idx="3"/>
            <a:endCxn id="18" idx="1"/>
          </p:cNvCxnSpPr>
          <p:nvPr/>
        </p:nvCxnSpPr>
        <p:spPr>
          <a:xfrm>
            <a:off x="7755467" y="3702539"/>
            <a:ext cx="484473" cy="28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6" idx="1"/>
          </p:cNvCxnSpPr>
          <p:nvPr/>
        </p:nvCxnSpPr>
        <p:spPr>
          <a:xfrm>
            <a:off x="7762835" y="3702539"/>
            <a:ext cx="449084" cy="16814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8211919" y="4650366"/>
            <a:ext cx="3942643" cy="14673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09701" y="1282700"/>
            <a:ext cx="4626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439333" y="2751624"/>
            <a:ext cx="45965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435886" y="4107830"/>
            <a:ext cx="4599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loud Callout 33"/>
          <p:cNvSpPr/>
          <p:nvPr/>
        </p:nvSpPr>
        <p:spPr>
          <a:xfrm>
            <a:off x="7032977" y="699255"/>
            <a:ext cx="4583289" cy="3951111"/>
          </a:xfrm>
          <a:prstGeom prst="cloudCallout">
            <a:avLst>
              <a:gd name="adj1" fmla="val -49086"/>
              <a:gd name="adj2" fmla="val 627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5" name="Cloud Callout 34"/>
          <p:cNvSpPr/>
          <p:nvPr/>
        </p:nvSpPr>
        <p:spPr>
          <a:xfrm>
            <a:off x="7096071" y="1052625"/>
            <a:ext cx="4583289" cy="4142562"/>
          </a:xfrm>
          <a:prstGeom prst="cloudCallout">
            <a:avLst>
              <a:gd name="adj1" fmla="val -49086"/>
              <a:gd name="adj2" fmla="val 627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781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3" grpId="0" animBg="1"/>
      <p:bldP spid="3" grpId="1" animBg="1"/>
      <p:bldP spid="14" grpId="0" animBg="1"/>
      <p:bldP spid="14" grpId="1" animBg="1"/>
      <p:bldP spid="18" grpId="0" animBg="1"/>
      <p:bldP spid="18" grpId="1" animBg="1"/>
      <p:bldP spid="26" grpId="0" animBg="1"/>
      <p:bldP spid="26" grpId="1" animBg="1"/>
      <p:bldP spid="31" grpId="0"/>
      <p:bldP spid="32" grpId="0"/>
      <p:bldP spid="33" grpId="0"/>
      <p:bldP spid="34" grpId="0" animBg="1"/>
      <p:bldP spid="34" grpId="1" animBg="1"/>
      <p:bldP spid="35" grpId="0" animBg="1"/>
      <p:bldP spid="3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58043"/>
            <a:ext cx="9523044" cy="4984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CHÍNH SÁCH CAI TRỊ CỦA CÁC TRIỀU ĐẠI PHONG KIẾN PHƯƠNG BẮC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656492"/>
            <a:ext cx="45156" cy="620150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74063" y="696680"/>
            <a:ext cx="4538135" cy="4463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330457" y="914399"/>
            <a:ext cx="4581118" cy="55567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SGK/83,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4063" y="1509965"/>
            <a:ext cx="4538135" cy="1764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4063" y="3274359"/>
            <a:ext cx="4538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lễ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tuyền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Nam,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54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" grpId="1" animBg="1"/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65426"/>
            <a:ext cx="9569936" cy="4793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NHỮNG CHUYỂN BIẾN VỀ KINH TẾ, VĂN HÓA, XÃ HỘI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644770"/>
            <a:ext cx="45156" cy="621323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09673" y="709809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62058"/>
              </p:ext>
            </p:extLst>
          </p:nvPr>
        </p:nvGraphicFramePr>
        <p:xfrm>
          <a:off x="6684018" y="4573109"/>
          <a:ext cx="5038228" cy="14020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01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6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-Nông nghiệp: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-Thủ công: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-Buôn bán: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326754" y="3112257"/>
            <a:ext cx="581093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SGK/83,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“K”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“W”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C:\Users\Admin\Pictures\Screenshots\Screenshot (63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2" t="41579" r="38983" b="34200"/>
          <a:stretch>
            <a:fillRect/>
          </a:stretch>
        </p:blipFill>
        <p:spPr bwMode="auto">
          <a:xfrm>
            <a:off x="6256415" y="939403"/>
            <a:ext cx="5893435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311365" y="1279907"/>
            <a:ext cx="4727005" cy="1764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1365" y="3009607"/>
            <a:ext cx="4659939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thuôc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da,…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11365" y="4349269"/>
            <a:ext cx="47270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Buôn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Ấn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Giava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buôn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095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" grpId="0" animBg="1"/>
      <p:bldP spid="5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1" y="158044"/>
            <a:ext cx="9558213" cy="416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NHỮNG CHUYỂN BIẾN VỀ KINH TẾ, VĂN HÓA, XÃ HỘI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574432"/>
            <a:ext cx="45156" cy="628356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439334" y="639996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485" y="639995"/>
            <a:ext cx="3441592" cy="353341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loud Callout 20"/>
          <p:cNvSpPr/>
          <p:nvPr/>
        </p:nvSpPr>
        <p:spPr>
          <a:xfrm>
            <a:off x="7839373" y="4044462"/>
            <a:ext cx="4719407" cy="3259015"/>
          </a:xfrm>
          <a:prstGeom prst="cloudCallout">
            <a:avLst>
              <a:gd name="adj1" fmla="val -74323"/>
              <a:gd name="adj2" fmla="val -409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2" name="Picture 21" descr="C:\Users\Admin\Pictures\Screenshots\Screenshot (60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2" t="16750" r="29303" b="55203"/>
          <a:stretch>
            <a:fillRect/>
          </a:stretch>
        </p:blipFill>
        <p:spPr bwMode="auto">
          <a:xfrm>
            <a:off x="6269241" y="984737"/>
            <a:ext cx="5850542" cy="252409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Cloud Callout 22"/>
          <p:cNvSpPr/>
          <p:nvPr/>
        </p:nvSpPr>
        <p:spPr>
          <a:xfrm>
            <a:off x="6940063" y="3766736"/>
            <a:ext cx="5771118" cy="3536741"/>
          </a:xfrm>
          <a:prstGeom prst="cloudCallout">
            <a:avLst>
              <a:gd name="adj1" fmla="val -44259"/>
              <a:gd name="adj2" fmla="val -5914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XH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4280" y="1239321"/>
            <a:ext cx="462950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9782" y="2199841"/>
            <a:ext cx="4618133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cướp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7406786" y="869590"/>
            <a:ext cx="3979366" cy="3886419"/>
          </a:xfrm>
          <a:prstGeom prst="cloudCallout">
            <a:avLst>
              <a:gd name="adj1" fmla="val -46493"/>
              <a:gd name="adj2" fmla="val 6515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Cloud Callout 24"/>
          <p:cNvSpPr/>
          <p:nvPr/>
        </p:nvSpPr>
        <p:spPr>
          <a:xfrm>
            <a:off x="7559186" y="1021990"/>
            <a:ext cx="3979366" cy="3886419"/>
          </a:xfrm>
          <a:prstGeom prst="cloudCallout">
            <a:avLst>
              <a:gd name="adj1" fmla="val -46493"/>
              <a:gd name="adj2" fmla="val 6515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49782" y="3558049"/>
            <a:ext cx="4627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thuẫn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đổ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638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1" grpId="1" animBg="1"/>
      <p:bldP spid="23" grpId="0" animBg="1"/>
      <p:bldP spid="23" grpId="1" animBg="1"/>
      <p:bldP spid="2" grpId="0"/>
      <p:bldP spid="3" grpId="0"/>
      <p:bldP spid="24" grpId="0" animBg="1"/>
      <p:bldP spid="24" grpId="1" animBg="1"/>
      <p:bldP spid="25" grpId="0" animBg="1"/>
      <p:bldP spid="25" grpId="1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1" y="158044"/>
            <a:ext cx="9558213" cy="416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:\Users\Admin\Pictures\Screenshots\Screenshot (60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2" t="67126" r="30531" b="7730"/>
          <a:stretch/>
        </p:blipFill>
        <p:spPr bwMode="auto">
          <a:xfrm>
            <a:off x="2289906" y="879230"/>
            <a:ext cx="7620001" cy="4079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16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4708" y="2039815"/>
            <a:ext cx="1266092" cy="20984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>
            <a:endCxn id="9" idx="1"/>
          </p:cNvCxnSpPr>
          <p:nvPr/>
        </p:nvCxnSpPr>
        <p:spPr>
          <a:xfrm flipV="1">
            <a:off x="2590800" y="1436077"/>
            <a:ext cx="1090245" cy="16529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681045" y="832338"/>
            <a:ext cx="1383323" cy="12074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stCxn id="4" idx="3"/>
            <a:endCxn id="13" idx="1"/>
          </p:cNvCxnSpPr>
          <p:nvPr/>
        </p:nvCxnSpPr>
        <p:spPr>
          <a:xfrm>
            <a:off x="2590800" y="3089031"/>
            <a:ext cx="1090246" cy="609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681046" y="3094892"/>
            <a:ext cx="1430216" cy="12074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endCxn id="19" idx="1"/>
          </p:cNvCxnSpPr>
          <p:nvPr/>
        </p:nvCxnSpPr>
        <p:spPr>
          <a:xfrm>
            <a:off x="2590800" y="3089031"/>
            <a:ext cx="1090246" cy="26728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681046" y="5158153"/>
            <a:ext cx="1430216" cy="12074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>
            <a:stCxn id="9" idx="3"/>
            <a:endCxn id="24" idx="1"/>
          </p:cNvCxnSpPr>
          <p:nvPr/>
        </p:nvCxnSpPr>
        <p:spPr>
          <a:xfrm flipV="1">
            <a:off x="5064368" y="723898"/>
            <a:ext cx="656494" cy="7121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720862" y="304797"/>
            <a:ext cx="6060835" cy="8382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>
            <a:stCxn id="9" idx="3"/>
            <a:endCxn id="27" idx="1"/>
          </p:cNvCxnSpPr>
          <p:nvPr/>
        </p:nvCxnSpPr>
        <p:spPr>
          <a:xfrm>
            <a:off x="5064368" y="1436077"/>
            <a:ext cx="656494" cy="381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720862" y="1412630"/>
            <a:ext cx="6060835" cy="80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>
            <a:stCxn id="13" idx="3"/>
            <a:endCxn id="38" idx="1"/>
          </p:cNvCxnSpPr>
          <p:nvPr/>
        </p:nvCxnSpPr>
        <p:spPr>
          <a:xfrm flipV="1">
            <a:off x="5111262" y="3162296"/>
            <a:ext cx="609600" cy="5363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5720862" y="2757849"/>
            <a:ext cx="6060835" cy="80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8"/>
          <p:cNvCxnSpPr>
            <a:stCxn id="13" idx="3"/>
            <a:endCxn id="42" idx="1"/>
          </p:cNvCxnSpPr>
          <p:nvPr/>
        </p:nvCxnSpPr>
        <p:spPr>
          <a:xfrm>
            <a:off x="5111262" y="3698631"/>
            <a:ext cx="609600" cy="5304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5720862" y="3824651"/>
            <a:ext cx="6060835" cy="80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111262" y="5764818"/>
            <a:ext cx="633047" cy="29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5720862" y="5357444"/>
            <a:ext cx="6060835" cy="80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8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19" grpId="0" animBg="1"/>
      <p:bldP spid="24" grpId="0" animBg="1"/>
      <p:bldP spid="27" grpId="0" animBg="1"/>
      <p:bldP spid="38" grpId="0" animBg="1"/>
      <p:bldP spid="42" grpId="0" animBg="1"/>
      <p:bldP spid="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</TotalTime>
  <Words>1256</Words>
  <Application>Microsoft Office PowerPoint</Application>
  <PresentationFormat>Widescreen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APPLE CHANCERY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TRAN THI MAI</cp:lastModifiedBy>
  <cp:revision>75</cp:revision>
  <dcterms:created xsi:type="dcterms:W3CDTF">2021-07-16T03:19:13Z</dcterms:created>
  <dcterms:modified xsi:type="dcterms:W3CDTF">2022-01-19T16:10:57Z</dcterms:modified>
</cp:coreProperties>
</file>