
<file path=[Content_Types].xml><?xml version="1.0" encoding="utf-8"?>
<Types xmlns="http://schemas.openxmlformats.org/package/2006/content-types">
  <Default Extension="fntdata" ContentType="application/x-fontdata"/>
  <Default Extension="jpeg" ContentType="image/jpeg"/>
  <Default Extension="jpg" ContentType="image/jpeg"/>
  <Default Extension="m4v"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2"/>
  </p:notesMasterIdLst>
  <p:sldIdLst>
    <p:sldId id="304" r:id="rId3"/>
    <p:sldId id="328" r:id="rId4"/>
    <p:sldId id="311" r:id="rId5"/>
    <p:sldId id="330" r:id="rId6"/>
    <p:sldId id="332" r:id="rId7"/>
    <p:sldId id="310" r:id="rId8"/>
    <p:sldId id="312" r:id="rId9"/>
    <p:sldId id="354" r:id="rId10"/>
    <p:sldId id="355" r:id="rId11"/>
    <p:sldId id="337" r:id="rId12"/>
    <p:sldId id="349" r:id="rId13"/>
    <p:sldId id="350" r:id="rId14"/>
    <p:sldId id="351" r:id="rId15"/>
    <p:sldId id="353" r:id="rId16"/>
    <p:sldId id="356" r:id="rId17"/>
    <p:sldId id="357" r:id="rId18"/>
    <p:sldId id="358" r:id="rId19"/>
    <p:sldId id="359" r:id="rId20"/>
    <p:sldId id="360" r:id="rId21"/>
    <p:sldId id="362" r:id="rId22"/>
    <p:sldId id="361" r:id="rId23"/>
    <p:sldId id="363" r:id="rId24"/>
    <p:sldId id="364" r:id="rId25"/>
    <p:sldId id="365" r:id="rId26"/>
    <p:sldId id="366" r:id="rId27"/>
    <p:sldId id="367" r:id="rId28"/>
    <p:sldId id="369" r:id="rId29"/>
    <p:sldId id="373" r:id="rId30"/>
    <p:sldId id="372" r:id="rId31"/>
  </p:sldIdLst>
  <p:sldSz cx="18288000" cy="10287000"/>
  <p:notesSz cx="6858000" cy="9144000"/>
  <p:embeddedFontLst>
    <p:embeddedFont>
      <p:font typeface="Agency FB" panose="020B0503020202020204" pitchFamily="34" charset="0"/>
      <p:regular r:id="rId33"/>
      <p:bold r:id="rId34"/>
    </p:embeddedFont>
    <p:embeddedFont>
      <p:font typeface="Lato" panose="020F0502020204030203" pitchFamily="34" charset="0"/>
      <p:regular r:id="rId35"/>
    </p:embeddedFont>
    <p:embeddedFont>
      <p:font typeface="Open Sans" panose="020B0606030504020204" pitchFamily="34" charset="0"/>
      <p:regular r:id="rId36"/>
      <p:bold r:id="rId37"/>
      <p:italic r:id="rId38"/>
      <p:boldItalic r:id="rId39"/>
    </p:embeddedFont>
    <p:embeddedFont>
      <p:font typeface="微软雅黑 Light" panose="020B0502040204020203" pitchFamily="34" charset="-122"/>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364" autoAdjust="0"/>
  </p:normalViewPr>
  <p:slideViewPr>
    <p:cSldViewPr>
      <p:cViewPr varScale="1">
        <p:scale>
          <a:sx n="54" d="100"/>
          <a:sy n="54" d="100"/>
        </p:scale>
        <p:origin x="754"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2" d="100"/>
        <a:sy n="8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8794A6-2F0A-4F50-B68A-0E8F4C21C4AB}" type="datetimeFigureOut">
              <a:rPr lang="en-US" smtClean="0"/>
              <a:t>4/6/2025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80F960-E996-416B-93DE-5FADE99B9305}" type="slidenum">
              <a:rPr lang="en-US" smtClean="0"/>
              <a:t>‹#›</a:t>
            </a:fld>
            <a:endParaRPr lang="en-US"/>
          </a:p>
        </p:txBody>
      </p:sp>
    </p:spTree>
    <p:extLst>
      <p:ext uri="{BB962C8B-B14F-4D97-AF65-F5344CB8AC3E}">
        <p14:creationId xmlns:p14="http://schemas.microsoft.com/office/powerpoint/2010/main" val="3444799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t>1</a:t>
            </a:fld>
            <a:endParaRPr lang="en-US"/>
          </a:p>
        </p:txBody>
      </p:sp>
    </p:spTree>
    <p:extLst>
      <p:ext uri="{BB962C8B-B14F-4D97-AF65-F5344CB8AC3E}">
        <p14:creationId xmlns:p14="http://schemas.microsoft.com/office/powerpoint/2010/main" val="3000282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175399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190390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87612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4084183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472568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9484949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116568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4141274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3330501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1242535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6444827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24626606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768668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556116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2114918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2268612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5432723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6448677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8849363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5E7D99-20B7-4AA7-9343-E5342DE6B255}"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8987586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296448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t>3</a:t>
            </a:fld>
            <a:endParaRPr lang="en-US"/>
          </a:p>
        </p:txBody>
      </p:sp>
    </p:spTree>
    <p:extLst>
      <p:ext uri="{BB962C8B-B14F-4D97-AF65-F5344CB8AC3E}">
        <p14:creationId xmlns:p14="http://schemas.microsoft.com/office/powerpoint/2010/main" val="1686641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400378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167520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t>6</a:t>
            </a:fld>
            <a:endParaRPr lang="en-US"/>
          </a:p>
        </p:txBody>
      </p:sp>
    </p:spTree>
    <p:extLst>
      <p:ext uri="{BB962C8B-B14F-4D97-AF65-F5344CB8AC3E}">
        <p14:creationId xmlns:p14="http://schemas.microsoft.com/office/powerpoint/2010/main" val="2034420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t>7</a:t>
            </a:fld>
            <a:endParaRPr lang="en-US"/>
          </a:p>
        </p:txBody>
      </p:sp>
    </p:spTree>
    <p:extLst>
      <p:ext uri="{BB962C8B-B14F-4D97-AF65-F5344CB8AC3E}">
        <p14:creationId xmlns:p14="http://schemas.microsoft.com/office/powerpoint/2010/main" val="1567820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955027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E680F960-E996-416B-93DE-5FADE99B9305}"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166852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730"/>
            <a:ext cx="18288000" cy="10278272"/>
          </a:xfrm>
          <a:prstGeom prst="rect">
            <a:avLst/>
          </a:prstGeom>
        </p:spPr>
      </p:pic>
      <p:sp>
        <p:nvSpPr>
          <p:cNvPr id="3" name="矩形 2"/>
          <p:cNvSpPr/>
          <p:nvPr userDrawn="1"/>
        </p:nvSpPr>
        <p:spPr>
          <a:xfrm>
            <a:off x="621276" y="634896"/>
            <a:ext cx="17045448" cy="9025940"/>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72" tIns="91436" rIns="182872" bIns="91436" rtlCol="0" anchor="ctr"/>
          <a:lstStyle/>
          <a:p>
            <a:pPr algn="ctr" defTabSz="1371532"/>
            <a:endParaRPr lang="zh-CN" altLang="en-US" sz="2800">
              <a:solidFill>
                <a:prstClr val="white"/>
              </a:solidFill>
            </a:endParaRPr>
          </a:p>
        </p:txBody>
      </p:sp>
    </p:spTree>
    <p:extLst>
      <p:ext uri="{BB962C8B-B14F-4D97-AF65-F5344CB8AC3E}">
        <p14:creationId xmlns:p14="http://schemas.microsoft.com/office/powerpoint/2010/main" val="101228247"/>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730"/>
            <a:ext cx="18288000" cy="10278272"/>
          </a:xfrm>
          <a:prstGeom prst="rect">
            <a:avLst/>
          </a:prstGeom>
        </p:spPr>
      </p:pic>
      <p:sp>
        <p:nvSpPr>
          <p:cNvPr id="4" name="矩形 3"/>
          <p:cNvSpPr/>
          <p:nvPr userDrawn="1"/>
        </p:nvSpPr>
        <p:spPr>
          <a:xfrm>
            <a:off x="621276" y="634896"/>
            <a:ext cx="17045448" cy="9025940"/>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72" tIns="91436" rIns="182872" bIns="91436" rtlCol="0" anchor="ctr"/>
          <a:lstStyle/>
          <a:p>
            <a:pPr algn="ctr" defTabSz="1371532"/>
            <a:endParaRPr lang="zh-CN" altLang="en-US" sz="2800">
              <a:solidFill>
                <a:prstClr val="white"/>
              </a:solidFill>
            </a:endParaRPr>
          </a:p>
        </p:txBody>
      </p:sp>
      <p:sp>
        <p:nvSpPr>
          <p:cNvPr id="19" name="Picture Placeholder 7"/>
          <p:cNvSpPr>
            <a:spLocks noGrp="1"/>
          </p:cNvSpPr>
          <p:nvPr>
            <p:ph type="pic" sz="quarter" idx="12"/>
          </p:nvPr>
        </p:nvSpPr>
        <p:spPr>
          <a:xfrm>
            <a:off x="675027" y="2176628"/>
            <a:ext cx="16998826" cy="546972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lvl1pPr>
              <a:defRPr lang="en-US" sz="2400">
                <a:solidFill>
                  <a:schemeClr val="tx1">
                    <a:lumMod val="85000"/>
                    <a:lumOff val="15000"/>
                  </a:schemeClr>
                </a:solidFill>
                <a:latin typeface="+mj-lt"/>
              </a:defRPr>
            </a:lvl1pPr>
          </a:lstStyle>
          <a:p>
            <a:pPr marL="0" lvl="0" algn="ctr"/>
            <a:endParaRPr lang="en-US"/>
          </a:p>
        </p:txBody>
      </p:sp>
    </p:spTree>
    <p:extLst>
      <p:ext uri="{BB962C8B-B14F-4D97-AF65-F5344CB8AC3E}">
        <p14:creationId xmlns:p14="http://schemas.microsoft.com/office/powerpoint/2010/main" val="188485574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730"/>
            <a:ext cx="18288000" cy="10278272"/>
          </a:xfrm>
          <a:prstGeom prst="rect">
            <a:avLst/>
          </a:prstGeom>
        </p:spPr>
      </p:pic>
      <p:sp>
        <p:nvSpPr>
          <p:cNvPr id="12" name="矩形 11"/>
          <p:cNvSpPr/>
          <p:nvPr userDrawn="1"/>
        </p:nvSpPr>
        <p:spPr>
          <a:xfrm>
            <a:off x="621276" y="634896"/>
            <a:ext cx="17045448" cy="9025940"/>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72" tIns="91436" rIns="182872" bIns="91436" rtlCol="0" anchor="ctr"/>
          <a:lstStyle/>
          <a:p>
            <a:pPr algn="ctr" defTabSz="1371532"/>
            <a:endParaRPr lang="zh-CN" altLang="en-US" sz="2800">
              <a:solidFill>
                <a:prstClr val="white"/>
              </a:solidFill>
            </a:endParaRPr>
          </a:p>
        </p:txBody>
      </p:sp>
      <p:sp>
        <p:nvSpPr>
          <p:cNvPr id="21" name="Picture Placeholder 7"/>
          <p:cNvSpPr>
            <a:spLocks noGrp="1"/>
          </p:cNvSpPr>
          <p:nvPr>
            <p:ph type="pic" sz="quarter" idx="12"/>
          </p:nvPr>
        </p:nvSpPr>
        <p:spPr>
          <a:xfrm>
            <a:off x="9842921" y="1562011"/>
            <a:ext cx="3673546" cy="409234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lvl1pPr>
              <a:defRPr lang="en-US" sz="2400">
                <a:solidFill>
                  <a:schemeClr val="tx1">
                    <a:lumMod val="85000"/>
                    <a:lumOff val="15000"/>
                  </a:schemeClr>
                </a:solidFill>
                <a:latin typeface="+mj-lt"/>
              </a:defRPr>
            </a:lvl1pPr>
          </a:lstStyle>
          <a:p>
            <a:pPr marL="0" lvl="0" algn="ctr"/>
            <a:endParaRPr lang="en-US"/>
          </a:p>
        </p:txBody>
      </p:sp>
      <p:sp>
        <p:nvSpPr>
          <p:cNvPr id="22" name="Picture Placeholder 7"/>
          <p:cNvSpPr>
            <a:spLocks noGrp="1"/>
          </p:cNvSpPr>
          <p:nvPr>
            <p:ph type="pic" sz="quarter" idx="13"/>
          </p:nvPr>
        </p:nvSpPr>
        <p:spPr>
          <a:xfrm>
            <a:off x="13649813" y="4656061"/>
            <a:ext cx="3673546" cy="503813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lvl1pPr>
              <a:defRPr lang="en-US" sz="2400">
                <a:solidFill>
                  <a:schemeClr val="tx1">
                    <a:lumMod val="85000"/>
                    <a:lumOff val="15000"/>
                  </a:schemeClr>
                </a:solidFill>
                <a:latin typeface="+mj-lt"/>
              </a:defRPr>
            </a:lvl1pPr>
          </a:lstStyle>
          <a:p>
            <a:pPr marL="0" lvl="0" algn="ctr"/>
            <a:endParaRPr lang="en-US"/>
          </a:p>
        </p:txBody>
      </p:sp>
      <p:sp>
        <p:nvSpPr>
          <p:cNvPr id="23" name="Picture Placeholder 7"/>
          <p:cNvSpPr>
            <a:spLocks noGrp="1"/>
          </p:cNvSpPr>
          <p:nvPr>
            <p:ph type="pic" sz="quarter" idx="14"/>
          </p:nvPr>
        </p:nvSpPr>
        <p:spPr>
          <a:xfrm>
            <a:off x="13649813" y="1555104"/>
            <a:ext cx="3673546" cy="294661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lvl1pPr>
              <a:defRPr lang="en-US" sz="2400">
                <a:solidFill>
                  <a:schemeClr val="tx1">
                    <a:lumMod val="85000"/>
                    <a:lumOff val="15000"/>
                  </a:schemeClr>
                </a:solidFill>
                <a:latin typeface="+mj-lt"/>
              </a:defRPr>
            </a:lvl1pPr>
          </a:lstStyle>
          <a:p>
            <a:pPr marL="0" lvl="0" algn="ctr"/>
            <a:endParaRPr lang="en-US"/>
          </a:p>
        </p:txBody>
      </p:sp>
      <p:sp>
        <p:nvSpPr>
          <p:cNvPr id="24" name="Picture Placeholder 7"/>
          <p:cNvSpPr>
            <a:spLocks noGrp="1"/>
          </p:cNvSpPr>
          <p:nvPr>
            <p:ph type="pic" sz="quarter" idx="15"/>
          </p:nvPr>
        </p:nvSpPr>
        <p:spPr>
          <a:xfrm>
            <a:off x="9842921" y="5822302"/>
            <a:ext cx="3673546" cy="387188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lvl1pPr>
              <a:defRPr lang="en-US" sz="2400">
                <a:solidFill>
                  <a:schemeClr val="tx1">
                    <a:lumMod val="85000"/>
                    <a:lumOff val="15000"/>
                  </a:schemeClr>
                </a:solidFill>
                <a:latin typeface="+mj-lt"/>
              </a:defRPr>
            </a:lvl1pPr>
          </a:lstStyle>
          <a:p>
            <a:pPr marL="0" lvl="0" algn="ctr"/>
            <a:endParaRPr lang="en-US"/>
          </a:p>
        </p:txBody>
      </p:sp>
    </p:spTree>
    <p:extLst>
      <p:ext uri="{BB962C8B-B14F-4D97-AF65-F5344CB8AC3E}">
        <p14:creationId xmlns:p14="http://schemas.microsoft.com/office/powerpoint/2010/main" val="2031199466"/>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730"/>
            <a:ext cx="18288000" cy="10278272"/>
          </a:xfrm>
          <a:prstGeom prst="rect">
            <a:avLst/>
          </a:prstGeom>
        </p:spPr>
      </p:pic>
      <p:sp>
        <p:nvSpPr>
          <p:cNvPr id="7" name="矩形 6"/>
          <p:cNvSpPr/>
          <p:nvPr userDrawn="1"/>
        </p:nvSpPr>
        <p:spPr>
          <a:xfrm>
            <a:off x="621276" y="634896"/>
            <a:ext cx="17045448" cy="9025940"/>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72" tIns="91436" rIns="182872" bIns="91436" rtlCol="0" anchor="ctr"/>
          <a:lstStyle/>
          <a:p>
            <a:pPr algn="ctr" defTabSz="1371532"/>
            <a:endParaRPr lang="zh-CN" altLang="en-US" sz="2800">
              <a:solidFill>
                <a:prstClr val="white"/>
              </a:solidFill>
            </a:endParaRPr>
          </a:p>
        </p:txBody>
      </p:sp>
      <p:sp>
        <p:nvSpPr>
          <p:cNvPr id="19" name="Picture Placeholder 7"/>
          <p:cNvSpPr>
            <a:spLocks noGrp="1"/>
          </p:cNvSpPr>
          <p:nvPr>
            <p:ph type="pic" sz="quarter" idx="12"/>
          </p:nvPr>
        </p:nvSpPr>
        <p:spPr>
          <a:xfrm>
            <a:off x="1684837" y="2886957"/>
            <a:ext cx="3673546" cy="409234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lvl1pPr>
              <a:defRPr lang="en-US" sz="2400">
                <a:solidFill>
                  <a:schemeClr val="tx1">
                    <a:lumMod val="85000"/>
                    <a:lumOff val="15000"/>
                  </a:schemeClr>
                </a:solidFill>
                <a:latin typeface="+mj-lt"/>
              </a:defRPr>
            </a:lvl1pPr>
          </a:lstStyle>
          <a:p>
            <a:pPr marL="0" lvl="0" algn="ctr"/>
            <a:endParaRPr lang="en-US"/>
          </a:p>
        </p:txBody>
      </p:sp>
      <p:sp>
        <p:nvSpPr>
          <p:cNvPr id="20" name="Picture Placeholder 7"/>
          <p:cNvSpPr>
            <a:spLocks noGrp="1"/>
          </p:cNvSpPr>
          <p:nvPr>
            <p:ph type="pic" sz="quarter" idx="13"/>
          </p:nvPr>
        </p:nvSpPr>
        <p:spPr>
          <a:xfrm>
            <a:off x="5547663" y="2886957"/>
            <a:ext cx="3673546" cy="409234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lvl1pPr>
              <a:defRPr lang="en-US" sz="2400">
                <a:solidFill>
                  <a:schemeClr val="tx1">
                    <a:lumMod val="85000"/>
                    <a:lumOff val="15000"/>
                  </a:schemeClr>
                </a:solidFill>
                <a:latin typeface="+mj-lt"/>
              </a:defRPr>
            </a:lvl1pPr>
          </a:lstStyle>
          <a:p>
            <a:pPr marL="0" lvl="0" algn="ctr"/>
            <a:endParaRPr lang="en-US"/>
          </a:p>
        </p:txBody>
      </p:sp>
      <p:sp>
        <p:nvSpPr>
          <p:cNvPr id="25" name="Picture Placeholder 7"/>
          <p:cNvSpPr>
            <a:spLocks noGrp="1"/>
          </p:cNvSpPr>
          <p:nvPr>
            <p:ph type="pic" sz="quarter" idx="14"/>
          </p:nvPr>
        </p:nvSpPr>
        <p:spPr>
          <a:xfrm>
            <a:off x="9410489" y="2886957"/>
            <a:ext cx="3673546" cy="409234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lvl1pPr>
              <a:defRPr lang="en-US" sz="2400">
                <a:solidFill>
                  <a:schemeClr val="tx1">
                    <a:lumMod val="85000"/>
                    <a:lumOff val="15000"/>
                  </a:schemeClr>
                </a:solidFill>
                <a:latin typeface="+mj-lt"/>
              </a:defRPr>
            </a:lvl1pPr>
          </a:lstStyle>
          <a:p>
            <a:pPr marL="0" lvl="0" algn="ctr"/>
            <a:endParaRPr lang="en-US"/>
          </a:p>
        </p:txBody>
      </p:sp>
      <p:sp>
        <p:nvSpPr>
          <p:cNvPr id="26" name="Picture Placeholder 7"/>
          <p:cNvSpPr>
            <a:spLocks noGrp="1"/>
          </p:cNvSpPr>
          <p:nvPr>
            <p:ph type="pic" sz="quarter" idx="15"/>
          </p:nvPr>
        </p:nvSpPr>
        <p:spPr>
          <a:xfrm>
            <a:off x="13273315" y="2886955"/>
            <a:ext cx="3673546" cy="409234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lvl1pPr>
              <a:defRPr lang="en-US" sz="2400">
                <a:solidFill>
                  <a:schemeClr val="tx1">
                    <a:lumMod val="85000"/>
                    <a:lumOff val="15000"/>
                  </a:schemeClr>
                </a:solidFill>
                <a:latin typeface="+mj-lt"/>
              </a:defRPr>
            </a:lvl1pPr>
          </a:lstStyle>
          <a:p>
            <a:pPr marL="0" lvl="0" algn="ctr"/>
            <a:endParaRPr lang="en-US"/>
          </a:p>
        </p:txBody>
      </p:sp>
    </p:spTree>
    <p:extLst>
      <p:ext uri="{BB962C8B-B14F-4D97-AF65-F5344CB8AC3E}">
        <p14:creationId xmlns:p14="http://schemas.microsoft.com/office/powerpoint/2010/main" val="1034837400"/>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730"/>
            <a:ext cx="18288000" cy="10278272"/>
          </a:xfrm>
          <a:prstGeom prst="rect">
            <a:avLst/>
          </a:prstGeom>
        </p:spPr>
      </p:pic>
      <p:sp>
        <p:nvSpPr>
          <p:cNvPr id="3" name="矩形 2"/>
          <p:cNvSpPr/>
          <p:nvPr userDrawn="1"/>
        </p:nvSpPr>
        <p:spPr>
          <a:xfrm>
            <a:off x="621276" y="634896"/>
            <a:ext cx="17045448" cy="9025940"/>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72" tIns="91436" rIns="182872" bIns="91436" rtlCol="0" anchor="ctr"/>
          <a:lstStyle/>
          <a:p>
            <a:pPr algn="ctr" defTabSz="1371532"/>
            <a:endParaRPr lang="zh-CN" altLang="en-US" sz="2800">
              <a:solidFill>
                <a:prstClr val="white"/>
              </a:solidFill>
            </a:endParaRPr>
          </a:p>
        </p:txBody>
      </p:sp>
    </p:spTree>
    <p:extLst>
      <p:ext uri="{BB962C8B-B14F-4D97-AF65-F5344CB8AC3E}">
        <p14:creationId xmlns:p14="http://schemas.microsoft.com/office/powerpoint/2010/main" val="4286312577"/>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730"/>
            <a:ext cx="18288000" cy="10278272"/>
          </a:xfrm>
          <a:prstGeom prst="rect">
            <a:avLst/>
          </a:prstGeom>
        </p:spPr>
      </p:pic>
      <p:sp>
        <p:nvSpPr>
          <p:cNvPr id="3" name="矩形 2"/>
          <p:cNvSpPr/>
          <p:nvPr userDrawn="1"/>
        </p:nvSpPr>
        <p:spPr>
          <a:xfrm>
            <a:off x="621276" y="634896"/>
            <a:ext cx="17045448" cy="9025940"/>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72" tIns="91436" rIns="182872" bIns="91436" rtlCol="0" anchor="ctr"/>
          <a:lstStyle/>
          <a:p>
            <a:pPr algn="ctr" defTabSz="1371532"/>
            <a:endParaRPr lang="zh-CN" altLang="en-US" sz="2800">
              <a:solidFill>
                <a:prstClr val="white"/>
              </a:solidFill>
            </a:endParaRPr>
          </a:p>
        </p:txBody>
      </p:sp>
    </p:spTree>
    <p:extLst>
      <p:ext uri="{BB962C8B-B14F-4D97-AF65-F5344CB8AC3E}">
        <p14:creationId xmlns:p14="http://schemas.microsoft.com/office/powerpoint/2010/main" val="14975912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4 Team Subtitle 2">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730"/>
            <a:ext cx="18288000" cy="10278272"/>
          </a:xfrm>
          <a:prstGeom prst="rect">
            <a:avLst/>
          </a:prstGeom>
        </p:spPr>
      </p:pic>
      <p:sp>
        <p:nvSpPr>
          <p:cNvPr id="13" name="矩形 12"/>
          <p:cNvSpPr/>
          <p:nvPr userDrawn="1"/>
        </p:nvSpPr>
        <p:spPr>
          <a:xfrm>
            <a:off x="621276" y="634896"/>
            <a:ext cx="17045448" cy="9025940"/>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72" tIns="91436" rIns="182872" bIns="91436" rtlCol="0" anchor="ctr"/>
          <a:lstStyle/>
          <a:p>
            <a:pPr algn="ctr" defTabSz="1371532"/>
            <a:endParaRPr lang="zh-CN" altLang="en-US" sz="2800">
              <a:solidFill>
                <a:prstClr val="white"/>
              </a:solidFill>
            </a:endParaRPr>
          </a:p>
        </p:txBody>
      </p:sp>
      <p:sp>
        <p:nvSpPr>
          <p:cNvPr id="2" name="Title 1"/>
          <p:cNvSpPr>
            <a:spLocks noGrp="1"/>
          </p:cNvSpPr>
          <p:nvPr>
            <p:ph type="title"/>
          </p:nvPr>
        </p:nvSpPr>
        <p:spPr>
          <a:xfrm>
            <a:off x="1371600" y="419947"/>
            <a:ext cx="15544800" cy="1226342"/>
          </a:xfrm>
          <a:prstGeom prst="rect">
            <a:avLst/>
          </a:prstGeom>
        </p:spPr>
        <p:txBody>
          <a:bodyPr lIns="91436" tIns="45718" rIns="91436" bIns="45718"/>
          <a:lstStyle/>
          <a:p>
            <a:r>
              <a:rPr lang="en-US"/>
              <a:t>Click to edit Master title style</a:t>
            </a:r>
          </a:p>
        </p:txBody>
      </p:sp>
      <p:sp>
        <p:nvSpPr>
          <p:cNvPr id="4" name="Picture Placeholder 3"/>
          <p:cNvSpPr>
            <a:spLocks noGrp="1"/>
          </p:cNvSpPr>
          <p:nvPr>
            <p:ph type="pic" sz="quarter" idx="10"/>
          </p:nvPr>
        </p:nvSpPr>
        <p:spPr>
          <a:xfrm>
            <a:off x="1832405" y="2459687"/>
            <a:ext cx="2098890" cy="209889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lIns="91436" tIns="45718" rIns="91436" bIns="45718" anchor="ctr" anchorCtr="0">
            <a:normAutofit/>
          </a:bodyPr>
          <a:lstStyle>
            <a:lvl1pPr marL="0" indent="0" algn="ctr">
              <a:buNone/>
              <a:defRPr sz="1600"/>
            </a:lvl1pPr>
          </a:lstStyle>
          <a:p>
            <a:endParaRPr lang="en-US" dirty="0"/>
          </a:p>
        </p:txBody>
      </p:sp>
      <p:sp>
        <p:nvSpPr>
          <p:cNvPr id="14" name="Content Placeholder 13"/>
          <p:cNvSpPr>
            <a:spLocks noGrp="1"/>
          </p:cNvSpPr>
          <p:nvPr>
            <p:ph sz="quarter" idx="18" hasCustomPrompt="1"/>
          </p:nvPr>
        </p:nvSpPr>
        <p:spPr>
          <a:xfrm>
            <a:off x="1078883" y="4885488"/>
            <a:ext cx="3605934" cy="3604828"/>
          </a:xfrm>
          <a:prstGeom prst="rect">
            <a:avLst/>
          </a:prstGeom>
        </p:spPr>
        <p:txBody>
          <a:bodyPr lIns="91436" tIns="45718" rIns="91436" bIns="45718">
            <a:normAutofit/>
          </a:bodyPr>
          <a:lstStyle>
            <a:lvl1pPr marL="0" indent="0" algn="ctr">
              <a:lnSpc>
                <a:spcPct val="80000"/>
              </a:lnSpc>
              <a:buNone/>
              <a:defRPr sz="3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1200"/>
              </a:spcAft>
              <a:buFont typeface="Arial" panose="020B0604020202020204" pitchFamily="34" charset="0"/>
              <a:buNone/>
              <a:defRPr sz="2200" i="1"/>
            </a:lvl2pPr>
            <a:lvl3pPr marL="0" indent="0" algn="ctr">
              <a:buNone/>
              <a:defRPr sz="2200"/>
            </a:lvl3pPr>
            <a:lvl4pPr marL="771490" indent="-257164">
              <a:defRPr sz="1800"/>
            </a:lvl4pPr>
            <a:lvl5pPr>
              <a:defRPr sz="18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038201" y="2459687"/>
            <a:ext cx="2098890" cy="209889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lIns="91436" tIns="45718" rIns="91436" bIns="45718" anchor="ctr" anchorCtr="0">
            <a:normAutofit/>
          </a:bodyPr>
          <a:lstStyle>
            <a:lvl1pPr marL="0" indent="0" algn="ctr">
              <a:buNone/>
              <a:defRPr sz="1600"/>
            </a:lvl1pPr>
          </a:lstStyle>
          <a:p>
            <a:endParaRPr lang="en-US" dirty="0"/>
          </a:p>
        </p:txBody>
      </p:sp>
      <p:sp>
        <p:nvSpPr>
          <p:cNvPr id="28" name="Content Placeholder 13"/>
          <p:cNvSpPr>
            <a:spLocks noGrp="1"/>
          </p:cNvSpPr>
          <p:nvPr>
            <p:ph sz="quarter" idx="20" hasCustomPrompt="1"/>
          </p:nvPr>
        </p:nvSpPr>
        <p:spPr>
          <a:xfrm>
            <a:off x="5284679" y="4885488"/>
            <a:ext cx="3605934" cy="3604828"/>
          </a:xfrm>
          <a:prstGeom prst="rect">
            <a:avLst/>
          </a:prstGeom>
        </p:spPr>
        <p:txBody>
          <a:bodyPr lIns="91436" tIns="45718" rIns="91436" bIns="45718">
            <a:normAutofit/>
          </a:bodyPr>
          <a:lstStyle>
            <a:lvl1pPr marL="0" indent="0" algn="ctr">
              <a:lnSpc>
                <a:spcPct val="80000"/>
              </a:lnSpc>
              <a:buNone/>
              <a:defRPr sz="3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1200"/>
              </a:spcAft>
              <a:buFont typeface="Arial" panose="020B0604020202020204" pitchFamily="34" charset="0"/>
              <a:buNone/>
              <a:defRPr sz="2200" i="1"/>
            </a:lvl2pPr>
            <a:lvl3pPr marL="0" indent="0" algn="ctr">
              <a:buNone/>
              <a:defRPr sz="2200"/>
            </a:lvl3pPr>
            <a:lvl4pPr marL="771490" indent="-257164">
              <a:defRPr sz="1800"/>
            </a:lvl4pPr>
            <a:lvl5pPr>
              <a:defRPr sz="18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10243991" y="2459687"/>
            <a:ext cx="2098890" cy="209889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lIns="91436" tIns="45718" rIns="91436" bIns="45718" anchor="ctr" anchorCtr="0">
            <a:normAutofit/>
          </a:bodyPr>
          <a:lstStyle>
            <a:lvl1pPr marL="0" indent="0" algn="ctr">
              <a:buNone/>
              <a:defRPr sz="1600"/>
            </a:lvl1pPr>
          </a:lstStyle>
          <a:p>
            <a:endParaRPr lang="en-US" dirty="0"/>
          </a:p>
        </p:txBody>
      </p:sp>
      <p:sp>
        <p:nvSpPr>
          <p:cNvPr id="30" name="Content Placeholder 13"/>
          <p:cNvSpPr>
            <a:spLocks noGrp="1"/>
          </p:cNvSpPr>
          <p:nvPr>
            <p:ph sz="quarter" idx="22" hasCustomPrompt="1"/>
          </p:nvPr>
        </p:nvSpPr>
        <p:spPr>
          <a:xfrm>
            <a:off x="9490469" y="4885488"/>
            <a:ext cx="3605934" cy="3604828"/>
          </a:xfrm>
          <a:prstGeom prst="rect">
            <a:avLst/>
          </a:prstGeom>
        </p:spPr>
        <p:txBody>
          <a:bodyPr lIns="91436" tIns="45718" rIns="91436" bIns="45718">
            <a:normAutofit/>
          </a:bodyPr>
          <a:lstStyle>
            <a:lvl1pPr marL="0" indent="0" algn="ctr">
              <a:lnSpc>
                <a:spcPct val="80000"/>
              </a:lnSpc>
              <a:buNone/>
              <a:defRPr sz="3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1200"/>
              </a:spcAft>
              <a:buFont typeface="Arial" panose="020B0604020202020204" pitchFamily="34" charset="0"/>
              <a:buNone/>
              <a:defRPr sz="2200" i="1"/>
            </a:lvl2pPr>
            <a:lvl3pPr marL="0" indent="0" algn="ctr">
              <a:buNone/>
              <a:defRPr sz="2200"/>
            </a:lvl3pPr>
            <a:lvl4pPr marL="771490" indent="-257164">
              <a:defRPr sz="1800"/>
            </a:lvl4pPr>
            <a:lvl5pPr>
              <a:defRPr sz="18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1371600" y="1400176"/>
            <a:ext cx="15544800" cy="609600"/>
          </a:xfrm>
          <a:prstGeom prst="rect">
            <a:avLst/>
          </a:prstGeom>
        </p:spPr>
        <p:txBody>
          <a:bodyPr lIns="91436" tIns="45718" rIns="91436" bIns="45718">
            <a:normAutofit/>
          </a:bodyPr>
          <a:lstStyle>
            <a:lvl1pPr marL="0" indent="0" algn="ctr">
              <a:lnSpc>
                <a:spcPct val="86000"/>
              </a:lnSpc>
              <a:spcBef>
                <a:spcPts val="0"/>
              </a:spcBef>
              <a:buNone/>
              <a:defRPr sz="2800" baseline="0"/>
            </a:lvl1pPr>
          </a:lstStyle>
          <a:p>
            <a:pPr lvl="0"/>
            <a:r>
              <a:rPr lang="en-US" dirty="0"/>
              <a:t>Click here to edit subtitle</a:t>
            </a:r>
          </a:p>
        </p:txBody>
      </p:sp>
      <p:sp>
        <p:nvSpPr>
          <p:cNvPr id="10" name="Picture Placeholder 3"/>
          <p:cNvSpPr>
            <a:spLocks noGrp="1"/>
          </p:cNvSpPr>
          <p:nvPr>
            <p:ph type="pic" sz="quarter" idx="42"/>
          </p:nvPr>
        </p:nvSpPr>
        <p:spPr>
          <a:xfrm>
            <a:off x="14449787" y="2459687"/>
            <a:ext cx="2098890" cy="209889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lIns="91436" tIns="45718" rIns="91436" bIns="45718" anchor="ctr" anchorCtr="0">
            <a:normAutofit/>
          </a:bodyPr>
          <a:lstStyle>
            <a:lvl1pPr marL="0" indent="0" algn="ctr">
              <a:buNone/>
              <a:defRPr sz="1600"/>
            </a:lvl1pPr>
          </a:lstStyle>
          <a:p>
            <a:endParaRPr lang="en-US" dirty="0"/>
          </a:p>
        </p:txBody>
      </p:sp>
      <p:sp>
        <p:nvSpPr>
          <p:cNvPr id="11" name="Content Placeholder 13"/>
          <p:cNvSpPr>
            <a:spLocks noGrp="1"/>
          </p:cNvSpPr>
          <p:nvPr>
            <p:ph sz="quarter" idx="43" hasCustomPrompt="1"/>
          </p:nvPr>
        </p:nvSpPr>
        <p:spPr>
          <a:xfrm>
            <a:off x="13696265" y="4885488"/>
            <a:ext cx="3605934" cy="3604828"/>
          </a:xfrm>
          <a:prstGeom prst="rect">
            <a:avLst/>
          </a:prstGeom>
        </p:spPr>
        <p:txBody>
          <a:bodyPr lIns="91436" tIns="45718" rIns="91436" bIns="45718">
            <a:normAutofit/>
          </a:bodyPr>
          <a:lstStyle>
            <a:lvl1pPr marL="0" indent="0" algn="ctr">
              <a:lnSpc>
                <a:spcPct val="80000"/>
              </a:lnSpc>
              <a:buNone/>
              <a:defRPr sz="3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1200"/>
              </a:spcAft>
              <a:buFont typeface="Arial" panose="020B0604020202020204" pitchFamily="34" charset="0"/>
              <a:buNone/>
              <a:defRPr sz="2200" i="1"/>
            </a:lvl2pPr>
            <a:lvl3pPr marL="0" indent="0" algn="ctr">
              <a:buNone/>
              <a:defRPr sz="2200"/>
            </a:lvl3pPr>
            <a:lvl4pPr marL="771490" indent="-257164">
              <a:defRPr sz="1800"/>
            </a:lvl4pPr>
            <a:lvl5pPr>
              <a:defRPr sz="18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6" name="矩形 15"/>
          <p:cNvSpPr/>
          <p:nvPr userDrawn="1"/>
        </p:nvSpPr>
        <p:spPr>
          <a:xfrm>
            <a:off x="14313656" y="9183623"/>
            <a:ext cx="1550272" cy="461657"/>
          </a:xfrm>
          <a:prstGeom prst="rect">
            <a:avLst/>
          </a:prstGeom>
        </p:spPr>
        <p:txBody>
          <a:bodyPr wrap="square" lIns="182872" tIns="91436" rIns="182872" bIns="91436">
            <a:spAutoFit/>
          </a:bodyPr>
          <a:lstStyle/>
          <a:p>
            <a:pPr defTabSz="1828710"/>
            <a:r>
              <a:rPr lang="en-US" altLang="zh-CN" sz="200" dirty="0">
                <a:solidFill>
                  <a:prstClr val="white"/>
                </a:solidFill>
                <a:latin typeface="Calibri"/>
                <a:ea typeface="宋体"/>
              </a:rPr>
              <a:t>PPT</a:t>
            </a:r>
            <a:r>
              <a:rPr lang="zh-CN" altLang="en-US" sz="200" dirty="0">
                <a:solidFill>
                  <a:prstClr val="white"/>
                </a:solidFill>
                <a:latin typeface="Calibri"/>
                <a:ea typeface="宋体"/>
              </a:rPr>
              <a:t>模板下载：</a:t>
            </a:r>
            <a:r>
              <a:rPr lang="en-US" altLang="zh-CN" sz="200" dirty="0">
                <a:solidFill>
                  <a:prstClr val="white"/>
                </a:solidFill>
                <a:latin typeface="Calibri"/>
                <a:ea typeface="宋体"/>
              </a:rPr>
              <a:t>www.1ppt.com/moban/          </a:t>
            </a:r>
            <a:r>
              <a:rPr lang="zh-CN" altLang="en-US" sz="200" dirty="0">
                <a:solidFill>
                  <a:prstClr val="white"/>
                </a:solidFill>
                <a:latin typeface="Calibri"/>
                <a:ea typeface="宋体"/>
              </a:rPr>
              <a:t>行业</a:t>
            </a:r>
            <a:r>
              <a:rPr lang="en-US" altLang="zh-CN" sz="200" dirty="0">
                <a:solidFill>
                  <a:prstClr val="white"/>
                </a:solidFill>
                <a:latin typeface="Calibri"/>
                <a:ea typeface="宋体"/>
              </a:rPr>
              <a:t>PPT</a:t>
            </a:r>
            <a:r>
              <a:rPr lang="zh-CN" altLang="en-US" sz="200" dirty="0">
                <a:solidFill>
                  <a:prstClr val="white"/>
                </a:solidFill>
                <a:latin typeface="Calibri"/>
                <a:ea typeface="宋体"/>
              </a:rPr>
              <a:t>模板：</a:t>
            </a:r>
            <a:r>
              <a:rPr lang="en-US" altLang="zh-CN" sz="200" dirty="0">
                <a:solidFill>
                  <a:prstClr val="white"/>
                </a:solidFill>
                <a:latin typeface="Calibri"/>
                <a:ea typeface="宋体"/>
              </a:rPr>
              <a:t>www.1ppt.com/hangye/ </a:t>
            </a:r>
          </a:p>
          <a:p>
            <a:pPr defTabSz="1828710"/>
            <a:r>
              <a:rPr lang="zh-CN" altLang="en-US" sz="200" dirty="0">
                <a:solidFill>
                  <a:prstClr val="white"/>
                </a:solidFill>
                <a:latin typeface="Calibri"/>
                <a:ea typeface="宋体"/>
              </a:rPr>
              <a:t>节日</a:t>
            </a:r>
            <a:r>
              <a:rPr lang="en-US" altLang="zh-CN" sz="200" dirty="0">
                <a:solidFill>
                  <a:prstClr val="white"/>
                </a:solidFill>
                <a:latin typeface="Calibri"/>
                <a:ea typeface="宋体"/>
              </a:rPr>
              <a:t>PPT</a:t>
            </a:r>
            <a:r>
              <a:rPr lang="zh-CN" altLang="en-US" sz="200" dirty="0">
                <a:solidFill>
                  <a:prstClr val="white"/>
                </a:solidFill>
                <a:latin typeface="Calibri"/>
                <a:ea typeface="宋体"/>
              </a:rPr>
              <a:t>模板：</a:t>
            </a:r>
            <a:r>
              <a:rPr lang="en-US" altLang="zh-CN" sz="200" dirty="0">
                <a:solidFill>
                  <a:prstClr val="white"/>
                </a:solidFill>
                <a:latin typeface="Calibri"/>
                <a:ea typeface="宋体"/>
              </a:rPr>
              <a:t>www.1ppt.com/jieri/          PPT</a:t>
            </a:r>
            <a:r>
              <a:rPr lang="zh-CN" altLang="en-US" sz="200" dirty="0">
                <a:solidFill>
                  <a:prstClr val="white"/>
                </a:solidFill>
                <a:latin typeface="Calibri"/>
                <a:ea typeface="宋体"/>
              </a:rPr>
              <a:t>素材：</a:t>
            </a:r>
            <a:r>
              <a:rPr lang="en-US" altLang="zh-CN" sz="200" dirty="0">
                <a:solidFill>
                  <a:prstClr val="white"/>
                </a:solidFill>
                <a:latin typeface="Calibri"/>
                <a:ea typeface="宋体"/>
              </a:rPr>
              <a:t>www.1ppt.com/sucai/</a:t>
            </a:r>
          </a:p>
          <a:p>
            <a:pPr defTabSz="1828710"/>
            <a:r>
              <a:rPr lang="en-US" altLang="zh-CN" sz="200" dirty="0">
                <a:solidFill>
                  <a:prstClr val="white"/>
                </a:solidFill>
                <a:latin typeface="Calibri"/>
                <a:ea typeface="宋体"/>
              </a:rPr>
              <a:t>PPT</a:t>
            </a:r>
            <a:r>
              <a:rPr lang="zh-CN" altLang="en-US" sz="200" dirty="0">
                <a:solidFill>
                  <a:prstClr val="white"/>
                </a:solidFill>
                <a:latin typeface="Calibri"/>
                <a:ea typeface="宋体"/>
              </a:rPr>
              <a:t>背景图片：</a:t>
            </a:r>
            <a:r>
              <a:rPr lang="en-US" altLang="zh-CN" sz="200" dirty="0">
                <a:solidFill>
                  <a:prstClr val="white"/>
                </a:solidFill>
                <a:latin typeface="Calibri"/>
                <a:ea typeface="宋体"/>
              </a:rPr>
              <a:t>www.1ppt.com/beijing/        PPT</a:t>
            </a:r>
            <a:r>
              <a:rPr lang="zh-CN" altLang="en-US" sz="200" dirty="0">
                <a:solidFill>
                  <a:prstClr val="white"/>
                </a:solidFill>
                <a:latin typeface="Calibri"/>
                <a:ea typeface="宋体"/>
              </a:rPr>
              <a:t>图表：</a:t>
            </a:r>
            <a:r>
              <a:rPr lang="en-US" altLang="zh-CN" sz="200" dirty="0">
                <a:solidFill>
                  <a:prstClr val="white"/>
                </a:solidFill>
                <a:latin typeface="Calibri"/>
                <a:ea typeface="宋体"/>
              </a:rPr>
              <a:t>www.1ppt.com/tubiao/      </a:t>
            </a:r>
          </a:p>
          <a:p>
            <a:pPr defTabSz="1828710"/>
            <a:r>
              <a:rPr lang="zh-CN" altLang="en-US" sz="200" dirty="0">
                <a:solidFill>
                  <a:prstClr val="white"/>
                </a:solidFill>
                <a:latin typeface="Calibri"/>
                <a:ea typeface="宋体"/>
              </a:rPr>
              <a:t>精美</a:t>
            </a:r>
            <a:r>
              <a:rPr lang="en-US" altLang="zh-CN" sz="200" dirty="0">
                <a:solidFill>
                  <a:prstClr val="white"/>
                </a:solidFill>
                <a:latin typeface="Calibri"/>
                <a:ea typeface="宋体"/>
              </a:rPr>
              <a:t>PPT</a:t>
            </a:r>
            <a:r>
              <a:rPr lang="zh-CN" altLang="en-US" sz="200" dirty="0">
                <a:solidFill>
                  <a:prstClr val="white"/>
                </a:solidFill>
                <a:latin typeface="Calibri"/>
                <a:ea typeface="宋体"/>
              </a:rPr>
              <a:t>下载：</a:t>
            </a:r>
            <a:r>
              <a:rPr lang="en-US" altLang="zh-CN" sz="200" dirty="0">
                <a:solidFill>
                  <a:prstClr val="white"/>
                </a:solidFill>
                <a:latin typeface="Calibri"/>
                <a:ea typeface="宋体"/>
              </a:rPr>
              <a:t>www.1ppt.com/xiazai/         PPT</a:t>
            </a:r>
            <a:r>
              <a:rPr lang="zh-CN" altLang="en-US" sz="200" dirty="0">
                <a:solidFill>
                  <a:prstClr val="white"/>
                </a:solidFill>
                <a:latin typeface="Calibri"/>
                <a:ea typeface="宋体"/>
              </a:rPr>
              <a:t>教程： </a:t>
            </a:r>
            <a:r>
              <a:rPr lang="en-US" altLang="zh-CN" sz="200" dirty="0">
                <a:solidFill>
                  <a:prstClr val="white"/>
                </a:solidFill>
                <a:latin typeface="Calibri"/>
                <a:ea typeface="宋体"/>
              </a:rPr>
              <a:t>www.1ppt.com/powerpoint/      </a:t>
            </a:r>
          </a:p>
          <a:p>
            <a:pPr defTabSz="1828710"/>
            <a:r>
              <a:rPr lang="en-US" altLang="zh-CN" sz="200" dirty="0">
                <a:solidFill>
                  <a:prstClr val="white"/>
                </a:solidFill>
                <a:latin typeface="Calibri"/>
                <a:ea typeface="宋体"/>
              </a:rPr>
              <a:t>PPT</a:t>
            </a:r>
            <a:r>
              <a:rPr lang="zh-CN" altLang="en-US" sz="200" dirty="0">
                <a:solidFill>
                  <a:prstClr val="white"/>
                </a:solidFill>
                <a:latin typeface="Calibri"/>
                <a:ea typeface="宋体"/>
              </a:rPr>
              <a:t>课件：</a:t>
            </a:r>
            <a:r>
              <a:rPr lang="en-US" altLang="zh-CN" sz="200" dirty="0">
                <a:solidFill>
                  <a:prstClr val="white"/>
                </a:solidFill>
                <a:latin typeface="Calibri"/>
                <a:ea typeface="宋体"/>
              </a:rPr>
              <a:t>www.1ppt.com/kejian/             </a:t>
            </a:r>
            <a:r>
              <a:rPr lang="zh-CN" altLang="en-US" sz="200" dirty="0">
                <a:solidFill>
                  <a:prstClr val="white"/>
                </a:solidFill>
                <a:latin typeface="Calibri"/>
                <a:ea typeface="宋体"/>
              </a:rPr>
              <a:t>字体下载：</a:t>
            </a:r>
            <a:r>
              <a:rPr lang="en-US" altLang="zh-CN" sz="200" dirty="0">
                <a:solidFill>
                  <a:prstClr val="white"/>
                </a:solidFill>
                <a:latin typeface="Calibri"/>
                <a:ea typeface="宋体"/>
              </a:rPr>
              <a:t>www.1ppt.com/ziti/</a:t>
            </a:r>
          </a:p>
          <a:p>
            <a:pPr defTabSz="1828710"/>
            <a:r>
              <a:rPr lang="zh-CN" altLang="en-US" sz="200" dirty="0">
                <a:solidFill>
                  <a:prstClr val="white"/>
                </a:solidFill>
                <a:latin typeface="Calibri"/>
                <a:ea typeface="宋体"/>
              </a:rPr>
              <a:t>工作总结</a:t>
            </a:r>
            <a:r>
              <a:rPr lang="en-US" altLang="zh-CN" sz="200" dirty="0">
                <a:solidFill>
                  <a:prstClr val="white"/>
                </a:solidFill>
                <a:latin typeface="Calibri"/>
                <a:ea typeface="宋体"/>
              </a:rPr>
              <a:t>PPT</a:t>
            </a:r>
            <a:r>
              <a:rPr lang="zh-CN" altLang="en-US" sz="200" dirty="0">
                <a:solidFill>
                  <a:prstClr val="white"/>
                </a:solidFill>
                <a:latin typeface="Calibri"/>
                <a:ea typeface="宋体"/>
              </a:rPr>
              <a:t>：</a:t>
            </a:r>
            <a:r>
              <a:rPr lang="en-US" altLang="zh-CN" sz="200" dirty="0">
                <a:solidFill>
                  <a:prstClr val="white"/>
                </a:solidFill>
                <a:latin typeface="Calibri"/>
                <a:ea typeface="宋体"/>
              </a:rPr>
              <a:t>www.1ppt.com/xiazai/zongjie/ </a:t>
            </a:r>
            <a:r>
              <a:rPr lang="zh-CN" altLang="en-US" sz="200" dirty="0">
                <a:solidFill>
                  <a:prstClr val="white"/>
                </a:solidFill>
                <a:latin typeface="Calibri"/>
                <a:ea typeface="宋体"/>
              </a:rPr>
              <a:t>工作计划：</a:t>
            </a:r>
            <a:r>
              <a:rPr lang="en-US" altLang="zh-CN" sz="200" dirty="0">
                <a:solidFill>
                  <a:prstClr val="white"/>
                </a:solidFill>
                <a:latin typeface="Calibri"/>
                <a:ea typeface="宋体"/>
              </a:rPr>
              <a:t>www.1ppt.com/xiazai/jihua/</a:t>
            </a:r>
          </a:p>
          <a:p>
            <a:pPr defTabSz="1828710"/>
            <a:r>
              <a:rPr lang="zh-CN" altLang="en-US" sz="200" dirty="0">
                <a:solidFill>
                  <a:prstClr val="white"/>
                </a:solidFill>
                <a:latin typeface="Calibri"/>
                <a:ea typeface="宋体"/>
              </a:rPr>
              <a:t>商务</a:t>
            </a:r>
            <a:r>
              <a:rPr lang="en-US" altLang="zh-CN" sz="200" dirty="0">
                <a:solidFill>
                  <a:prstClr val="white"/>
                </a:solidFill>
                <a:latin typeface="Calibri"/>
                <a:ea typeface="宋体"/>
              </a:rPr>
              <a:t>PPT</a:t>
            </a:r>
            <a:r>
              <a:rPr lang="zh-CN" altLang="en-US" sz="200" dirty="0">
                <a:solidFill>
                  <a:prstClr val="white"/>
                </a:solidFill>
                <a:latin typeface="Calibri"/>
                <a:ea typeface="宋体"/>
              </a:rPr>
              <a:t>模板：</a:t>
            </a:r>
            <a:r>
              <a:rPr lang="en-US" altLang="zh-CN" sz="200" dirty="0">
                <a:solidFill>
                  <a:prstClr val="white"/>
                </a:solidFill>
                <a:latin typeface="Calibri"/>
                <a:ea typeface="宋体"/>
              </a:rPr>
              <a:t>www.1ppt.com/moban/shangwu/  </a:t>
            </a:r>
            <a:r>
              <a:rPr lang="zh-CN" altLang="en-US" sz="200" dirty="0">
                <a:solidFill>
                  <a:prstClr val="white"/>
                </a:solidFill>
                <a:latin typeface="Calibri"/>
                <a:ea typeface="宋体"/>
              </a:rPr>
              <a:t>个人简历</a:t>
            </a:r>
            <a:r>
              <a:rPr lang="en-US" altLang="zh-CN" sz="200" dirty="0">
                <a:solidFill>
                  <a:prstClr val="white"/>
                </a:solidFill>
                <a:latin typeface="Calibri"/>
                <a:ea typeface="宋体"/>
              </a:rPr>
              <a:t>PPT</a:t>
            </a:r>
            <a:r>
              <a:rPr lang="zh-CN" altLang="en-US" sz="200" dirty="0">
                <a:solidFill>
                  <a:prstClr val="white"/>
                </a:solidFill>
                <a:latin typeface="Calibri"/>
                <a:ea typeface="宋体"/>
              </a:rPr>
              <a:t>：</a:t>
            </a:r>
            <a:r>
              <a:rPr lang="en-US" altLang="zh-CN" sz="200" dirty="0">
                <a:solidFill>
                  <a:prstClr val="white"/>
                </a:solidFill>
                <a:latin typeface="Calibri"/>
                <a:ea typeface="宋体"/>
              </a:rPr>
              <a:t>www.1ppt.com/xiazai/jianli/  </a:t>
            </a:r>
          </a:p>
          <a:p>
            <a:pPr defTabSz="1828710"/>
            <a:r>
              <a:rPr lang="zh-CN" altLang="en-US" sz="200" dirty="0">
                <a:solidFill>
                  <a:prstClr val="white"/>
                </a:solidFill>
                <a:latin typeface="Calibri"/>
                <a:ea typeface="宋体"/>
              </a:rPr>
              <a:t>毕业答辩</a:t>
            </a:r>
            <a:r>
              <a:rPr lang="en-US" altLang="zh-CN" sz="200" dirty="0">
                <a:solidFill>
                  <a:prstClr val="white"/>
                </a:solidFill>
                <a:latin typeface="Calibri"/>
                <a:ea typeface="宋体"/>
              </a:rPr>
              <a:t>PPT</a:t>
            </a:r>
            <a:r>
              <a:rPr lang="zh-CN" altLang="en-US" sz="200" dirty="0">
                <a:solidFill>
                  <a:prstClr val="white"/>
                </a:solidFill>
                <a:latin typeface="Calibri"/>
                <a:ea typeface="宋体"/>
              </a:rPr>
              <a:t>：</a:t>
            </a:r>
            <a:r>
              <a:rPr lang="en-US" altLang="zh-CN" sz="200" dirty="0">
                <a:solidFill>
                  <a:prstClr val="white"/>
                </a:solidFill>
                <a:latin typeface="Calibri"/>
                <a:ea typeface="宋体"/>
              </a:rPr>
              <a:t>www.1ppt.com/xiazai/dabian/  </a:t>
            </a:r>
            <a:r>
              <a:rPr lang="zh-CN" altLang="en-US" sz="200" dirty="0">
                <a:solidFill>
                  <a:prstClr val="white"/>
                </a:solidFill>
                <a:latin typeface="Calibri"/>
                <a:ea typeface="宋体"/>
              </a:rPr>
              <a:t>工作汇报</a:t>
            </a:r>
            <a:r>
              <a:rPr lang="en-US" altLang="zh-CN" sz="200" dirty="0">
                <a:solidFill>
                  <a:prstClr val="white"/>
                </a:solidFill>
                <a:latin typeface="Calibri"/>
                <a:ea typeface="宋体"/>
              </a:rPr>
              <a:t>PPT</a:t>
            </a:r>
            <a:r>
              <a:rPr lang="zh-CN" altLang="en-US" sz="200" dirty="0">
                <a:solidFill>
                  <a:prstClr val="white"/>
                </a:solidFill>
                <a:latin typeface="Calibri"/>
                <a:ea typeface="宋体"/>
              </a:rPr>
              <a:t>：</a:t>
            </a:r>
            <a:r>
              <a:rPr lang="en-US" altLang="zh-CN" sz="200" dirty="0">
                <a:solidFill>
                  <a:prstClr val="white"/>
                </a:solidFill>
                <a:latin typeface="Calibri"/>
                <a:ea typeface="宋体"/>
              </a:rPr>
              <a:t>www.1ppt.com/xiazai/huibao/    </a:t>
            </a:r>
          </a:p>
          <a:p>
            <a:pPr defTabSz="1828710"/>
            <a:r>
              <a:rPr lang="en-US" altLang="zh-CN" sz="200" dirty="0">
                <a:solidFill>
                  <a:prstClr val="white"/>
                </a:solidFill>
                <a:latin typeface="Calibri"/>
                <a:ea typeface="宋体"/>
              </a:rPr>
              <a:t> </a:t>
            </a:r>
          </a:p>
        </p:txBody>
      </p:sp>
    </p:spTree>
    <p:extLst>
      <p:ext uri="{BB962C8B-B14F-4D97-AF65-F5344CB8AC3E}">
        <p14:creationId xmlns:p14="http://schemas.microsoft.com/office/powerpoint/2010/main" val="364759836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Blank-2">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1887189"/>
      </p:ext>
    </p:extLst>
  </p:cSld>
  <p:clrMapOvr>
    <a:masterClrMapping/>
  </p:clrMapOvr>
  <p:transition spd="slow">
    <p:wipe/>
  </p:transition>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side placeholder left full">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0157792" cy="10287000"/>
          </a:xfrm>
          <a:prstGeom prst="rect">
            <a:avLst/>
          </a:prstGeom>
        </p:spPr>
        <p:txBody>
          <a:bodyPr lIns="91436" tIns="45718" rIns="91436" bIns="45718"/>
          <a:lstStyle/>
          <a:p>
            <a:endParaRPr lang="id-ID"/>
          </a:p>
        </p:txBody>
      </p:sp>
    </p:spTree>
    <p:extLst>
      <p:ext uri="{BB962C8B-B14F-4D97-AF65-F5344CB8AC3E}">
        <p14:creationId xmlns:p14="http://schemas.microsoft.com/office/powerpoint/2010/main" val="3399950508"/>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Right Half Pictgure in P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9144000" y="7"/>
            <a:ext cx="9144000" cy="10286998"/>
          </a:xfrm>
          <a:prstGeom prst="rect">
            <a:avLst/>
          </a:prstGeom>
          <a:ln w="9525">
            <a:noFill/>
          </a:ln>
        </p:spPr>
        <p:txBody>
          <a:bodyPr lIns="91436" tIns="45718" rIns="91436" bIns="45718"/>
          <a:lstStyle>
            <a:lvl1pPr>
              <a:defRPr sz="2400">
                <a:solidFill>
                  <a:schemeClr val="accent4"/>
                </a:solidFill>
                <a:latin typeface="Lato" panose="020F0502020204030203" pitchFamily="34" charset="0"/>
              </a:defRPr>
            </a:lvl1pPr>
          </a:lstStyle>
          <a:p>
            <a:endParaRPr lang="en-US"/>
          </a:p>
        </p:txBody>
      </p:sp>
    </p:spTree>
    <p:extLst>
      <p:ext uri="{BB962C8B-B14F-4D97-AF65-F5344CB8AC3E}">
        <p14:creationId xmlns:p14="http://schemas.microsoft.com/office/powerpoint/2010/main" val="3753587561"/>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212218"/>
      </p:ext>
    </p:extLst>
  </p:cSld>
  <p:clrMapOvr>
    <a:masterClrMapping/>
  </p:clrMapOvr>
  <p:transition spd="slow">
    <p:wip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C436850-11B6-41F7-B650-85F4C2FF1036}"/>
              </a:ext>
            </a:extLst>
          </p:cNvPr>
          <p:cNvSpPr>
            <a:spLocks noGrp="1"/>
          </p:cNvSpPr>
          <p:nvPr>
            <p:ph type="dt" sz="half" idx="10"/>
          </p:nvPr>
        </p:nvSpPr>
        <p:spPr>
          <a:xfrm>
            <a:off x="1257300" y="9534528"/>
            <a:ext cx="4114800" cy="547688"/>
          </a:xfrm>
          <a:prstGeom prst="rect">
            <a:avLst/>
          </a:prstGeom>
        </p:spPr>
        <p:txBody>
          <a:bodyPr lIns="91436" tIns="45718" rIns="91436" bIns="45718"/>
          <a:lstStyle/>
          <a:p>
            <a:pPr defTabSz="1371532"/>
            <a:fld id="{C03DE807-215E-47EB-B84B-198322179C58}" type="datetimeFigureOut">
              <a:rPr lang="zh-CN" altLang="en-US" sz="2800" smtClean="0">
                <a:solidFill>
                  <a:prstClr val="black"/>
                </a:solidFill>
              </a:rPr>
              <a:pPr defTabSz="1371532"/>
              <a:t>2025/4/6</a:t>
            </a:fld>
            <a:endParaRPr lang="zh-CN" altLang="en-US" sz="2800">
              <a:solidFill>
                <a:prstClr val="black"/>
              </a:solidFill>
            </a:endParaRPr>
          </a:p>
        </p:txBody>
      </p:sp>
      <p:sp>
        <p:nvSpPr>
          <p:cNvPr id="5" name="页脚占位符 4">
            <a:extLst>
              <a:ext uri="{FF2B5EF4-FFF2-40B4-BE49-F238E27FC236}">
                <a16:creationId xmlns:a16="http://schemas.microsoft.com/office/drawing/2014/main" id="{4EE51AAB-B4B3-4EFA-A3AF-CC0FDABD7835}"/>
              </a:ext>
            </a:extLst>
          </p:cNvPr>
          <p:cNvSpPr>
            <a:spLocks noGrp="1"/>
          </p:cNvSpPr>
          <p:nvPr>
            <p:ph type="ftr" sz="quarter" idx="11"/>
          </p:nvPr>
        </p:nvSpPr>
        <p:spPr>
          <a:xfrm>
            <a:off x="6057900" y="9534528"/>
            <a:ext cx="6172200" cy="547688"/>
          </a:xfrm>
          <a:prstGeom prst="rect">
            <a:avLst/>
          </a:prstGeom>
        </p:spPr>
        <p:txBody>
          <a:bodyPr lIns="91436" tIns="45718" rIns="91436" bIns="45718"/>
          <a:lstStyle/>
          <a:p>
            <a:pPr defTabSz="1371532"/>
            <a:endParaRPr lang="zh-CN" altLang="en-US" sz="2800">
              <a:solidFill>
                <a:prstClr val="black"/>
              </a:solidFill>
            </a:endParaRPr>
          </a:p>
        </p:txBody>
      </p:sp>
      <p:sp>
        <p:nvSpPr>
          <p:cNvPr id="6" name="灯片编号占位符 5">
            <a:extLst>
              <a:ext uri="{FF2B5EF4-FFF2-40B4-BE49-F238E27FC236}">
                <a16:creationId xmlns:a16="http://schemas.microsoft.com/office/drawing/2014/main" id="{2F9B5659-99B8-46BE-AC97-3E11A2BB5A05}"/>
              </a:ext>
            </a:extLst>
          </p:cNvPr>
          <p:cNvSpPr>
            <a:spLocks noGrp="1"/>
          </p:cNvSpPr>
          <p:nvPr>
            <p:ph type="sldNum" sz="quarter" idx="12"/>
          </p:nvPr>
        </p:nvSpPr>
        <p:spPr>
          <a:xfrm>
            <a:off x="12915900" y="9534528"/>
            <a:ext cx="4114800" cy="547688"/>
          </a:xfrm>
          <a:prstGeom prst="rect">
            <a:avLst/>
          </a:prstGeom>
        </p:spPr>
        <p:txBody>
          <a:bodyPr lIns="91436" tIns="45718" rIns="91436" bIns="45718"/>
          <a:lstStyle/>
          <a:p>
            <a:pPr defTabSz="1371532"/>
            <a:fld id="{42C4D9BF-80BE-46C2-A213-B29FE6F6BA11}" type="slidenum">
              <a:rPr lang="zh-CN" altLang="en-US" sz="2800" smtClean="0">
                <a:solidFill>
                  <a:prstClr val="black"/>
                </a:solidFill>
              </a:rPr>
              <a:pPr defTabSz="1371532"/>
              <a:t>‹#›</a:t>
            </a:fld>
            <a:endParaRPr lang="zh-CN" altLang="en-US" sz="2800">
              <a:solidFill>
                <a:prstClr val="black"/>
              </a:solidFill>
            </a:endParaRPr>
          </a:p>
        </p:txBody>
      </p:sp>
      <p:pic>
        <p:nvPicPr>
          <p:cNvPr id="7" name="图片 6">
            <a:extLst>
              <a:ext uri="{FF2B5EF4-FFF2-40B4-BE49-F238E27FC236}">
                <a16:creationId xmlns:a16="http://schemas.microsoft.com/office/drawing/2014/main" id="{CE8AA70A-63EE-49D9-B322-16CE2C07F3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8288000" cy="10287000"/>
          </a:xfrm>
          <a:prstGeom prst="rect">
            <a:avLst/>
          </a:prstGeom>
        </p:spPr>
      </p:pic>
      <p:grpSp>
        <p:nvGrpSpPr>
          <p:cNvPr id="10" name="组合 9">
            <a:extLst>
              <a:ext uri="{FF2B5EF4-FFF2-40B4-BE49-F238E27FC236}">
                <a16:creationId xmlns:a16="http://schemas.microsoft.com/office/drawing/2014/main" id="{F87BE08F-E31D-4936-BC0D-90B799AB71A8}"/>
              </a:ext>
            </a:extLst>
          </p:cNvPr>
          <p:cNvGrpSpPr/>
          <p:nvPr userDrawn="1"/>
        </p:nvGrpSpPr>
        <p:grpSpPr>
          <a:xfrm>
            <a:off x="388074" y="409245"/>
            <a:ext cx="1422176" cy="555318"/>
            <a:chOff x="258713" y="272826"/>
            <a:chExt cx="948117" cy="370212"/>
          </a:xfrm>
        </p:grpSpPr>
        <p:sp>
          <p:nvSpPr>
            <p:cNvPr id="8" name="矩形: 圆角 7">
              <a:extLst>
                <a:ext uri="{FF2B5EF4-FFF2-40B4-BE49-F238E27FC236}">
                  <a16:creationId xmlns:a16="http://schemas.microsoft.com/office/drawing/2014/main" id="{CD492E72-DDB3-4C21-8B24-0558174FB408}"/>
                </a:ext>
              </a:extLst>
            </p:cNvPr>
            <p:cNvSpPr/>
            <p:nvPr userDrawn="1"/>
          </p:nvSpPr>
          <p:spPr>
            <a:xfrm>
              <a:off x="338202" y="302725"/>
              <a:ext cx="789139" cy="340313"/>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32"/>
              <a:endParaRPr lang="zh-CN" altLang="en-US" sz="2200">
                <a:solidFill>
                  <a:prstClr val="white"/>
                </a:solidFill>
              </a:endParaRPr>
            </a:p>
          </p:txBody>
        </p:sp>
        <p:sp>
          <p:nvSpPr>
            <p:cNvPr id="9" name="矩形 8">
              <a:extLst>
                <a:ext uri="{FF2B5EF4-FFF2-40B4-BE49-F238E27FC236}">
                  <a16:creationId xmlns:a16="http://schemas.microsoft.com/office/drawing/2014/main" id="{E8AAA358-6EF6-44F3-A777-EAD63C281FBC}"/>
                </a:ext>
              </a:extLst>
            </p:cNvPr>
            <p:cNvSpPr/>
            <p:nvPr userDrawn="1"/>
          </p:nvSpPr>
          <p:spPr>
            <a:xfrm>
              <a:off x="258713" y="272826"/>
              <a:ext cx="948117" cy="348813"/>
            </a:xfrm>
            <a:prstGeom prst="rect">
              <a:avLst/>
            </a:prstGeom>
          </p:spPr>
          <p:txBody>
            <a:bodyPr wrap="square">
              <a:spAutoFit/>
            </a:bodyPr>
            <a:lstStyle/>
            <a:p>
              <a:pPr algn="ctr" defTabSz="1371532"/>
              <a:r>
                <a:rPr lang="en-US" altLang="zh-CN" sz="2800" dirty="0">
                  <a:solidFill>
                    <a:prstClr val="black">
                      <a:lumMod val="75000"/>
                      <a:lumOff val="25000"/>
                    </a:prstClr>
                  </a:solidFill>
                  <a:latin typeface="Agency FB" panose="020B0503020202020204" pitchFamily="34" charset="0"/>
                  <a:cs typeface="Segoe UI" panose="020B0502040204020203" pitchFamily="34" charset="0"/>
                </a:rPr>
                <a:t>LOGO</a:t>
              </a:r>
              <a:endParaRPr lang="zh-CN" altLang="en-US" sz="2800" dirty="0">
                <a:solidFill>
                  <a:prstClr val="black">
                    <a:lumMod val="75000"/>
                    <a:lumOff val="25000"/>
                  </a:prstClr>
                </a:solidFill>
                <a:latin typeface="Agency FB" panose="020B0503020202020204" pitchFamily="34" charset="0"/>
                <a:cs typeface="Segoe UI" panose="020B0502040204020203" pitchFamily="34" charset="0"/>
              </a:endParaRPr>
            </a:p>
          </p:txBody>
        </p:sp>
      </p:grpSp>
    </p:spTree>
    <p:extLst>
      <p:ext uri="{BB962C8B-B14F-4D97-AF65-F5344CB8AC3E}">
        <p14:creationId xmlns:p14="http://schemas.microsoft.com/office/powerpoint/2010/main" val="10017454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360925"/>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2466155"/>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4"/>
          </a:xfrm>
          <a:prstGeom prst="rect">
            <a:avLst/>
          </a:prstGeom>
        </p:spPr>
        <p:txBody>
          <a:bodyPr lIns="91436" tIns="45718" rIns="91436" bIns="45718"/>
          <a:lstStyle/>
          <a:p>
            <a:r>
              <a:rPr lang="zh-CN" altLang="en-US"/>
              <a:t>单击此处编辑母版标题样式</a:t>
            </a:r>
          </a:p>
        </p:txBody>
      </p:sp>
    </p:spTree>
    <p:extLst>
      <p:ext uri="{BB962C8B-B14F-4D97-AF65-F5344CB8AC3E}">
        <p14:creationId xmlns:p14="http://schemas.microsoft.com/office/powerpoint/2010/main" val="2199584731"/>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4"/>
          </a:xfrm>
          <a:prstGeom prst="rect">
            <a:avLst/>
          </a:prstGeom>
        </p:spPr>
        <p:txBody>
          <a:bodyPr lIns="91436" tIns="45718" rIns="91436" bIns="45718"/>
          <a:lstStyle/>
          <a:p>
            <a:r>
              <a:rPr lang="zh-CN" altLang="en-US"/>
              <a:t>单击此处编辑母版标题样式</a:t>
            </a:r>
          </a:p>
        </p:txBody>
      </p:sp>
    </p:spTree>
    <p:extLst>
      <p:ext uri="{BB962C8B-B14F-4D97-AF65-F5344CB8AC3E}">
        <p14:creationId xmlns:p14="http://schemas.microsoft.com/office/powerpoint/2010/main" val="490256302"/>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4"/>
          </a:xfrm>
          <a:prstGeom prst="rect">
            <a:avLst/>
          </a:prstGeom>
        </p:spPr>
        <p:txBody>
          <a:bodyPr lIns="91436" tIns="45718" rIns="91436" bIns="45718"/>
          <a:lstStyle/>
          <a:p>
            <a:r>
              <a:rPr lang="zh-CN" altLang="en-US"/>
              <a:t>单击此处编辑母版标题样式</a:t>
            </a:r>
          </a:p>
        </p:txBody>
      </p:sp>
    </p:spTree>
    <p:extLst>
      <p:ext uri="{BB962C8B-B14F-4D97-AF65-F5344CB8AC3E}">
        <p14:creationId xmlns:p14="http://schemas.microsoft.com/office/powerpoint/2010/main" val="453497832"/>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2019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60"/>
            <a:ext cx="16459200" cy="8777288"/>
          </a:xfrm>
        </p:spPr>
        <p:txBody>
          <a:bodyPr lIns="91436" tIns="45718" rIns="9143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ADD37055-BF95-4A99-99BB-F2BB56A45759}"/>
              </a:ext>
            </a:extLst>
          </p:cNvPr>
          <p:cNvSpPr>
            <a:spLocks noGrp="1"/>
          </p:cNvSpPr>
          <p:nvPr>
            <p:ph type="dt" sz="half" idx="10"/>
          </p:nvPr>
        </p:nvSpPr>
        <p:spPr/>
        <p:txBody>
          <a:bodyPr lIns="91436" tIns="45718" rIns="91436" bIns="45718"/>
          <a:lstStyle>
            <a:lvl1pPr>
              <a:defRPr/>
            </a:lvl1pPr>
          </a:lstStyle>
          <a:p>
            <a:pPr defTabSz="1371532">
              <a:defRPr/>
            </a:pPr>
            <a:endParaRPr lang="en-US" sz="2800">
              <a:solidFill>
                <a:prstClr val="black"/>
              </a:solidFill>
            </a:endParaRPr>
          </a:p>
        </p:txBody>
      </p:sp>
      <p:sp>
        <p:nvSpPr>
          <p:cNvPr id="4" name="Footer Placeholder 4">
            <a:extLst>
              <a:ext uri="{FF2B5EF4-FFF2-40B4-BE49-F238E27FC236}">
                <a16:creationId xmlns:a16="http://schemas.microsoft.com/office/drawing/2014/main" id="{3F231A6B-6EC9-45AA-A0C1-C1B33B6876BC}"/>
              </a:ext>
            </a:extLst>
          </p:cNvPr>
          <p:cNvSpPr>
            <a:spLocks noGrp="1"/>
          </p:cNvSpPr>
          <p:nvPr>
            <p:ph type="ftr" sz="quarter" idx="11"/>
          </p:nvPr>
        </p:nvSpPr>
        <p:spPr/>
        <p:txBody>
          <a:bodyPr lIns="91436" tIns="45718" rIns="91436" bIns="45718"/>
          <a:lstStyle>
            <a:lvl1pPr>
              <a:defRPr/>
            </a:lvl1pPr>
          </a:lstStyle>
          <a:p>
            <a:pPr defTabSz="1371532">
              <a:defRPr/>
            </a:pPr>
            <a:endParaRPr lang="en-US" sz="2800">
              <a:solidFill>
                <a:prstClr val="black"/>
              </a:solidFill>
            </a:endParaRPr>
          </a:p>
        </p:txBody>
      </p:sp>
      <p:sp>
        <p:nvSpPr>
          <p:cNvPr id="5" name="Slide Number Placeholder 5">
            <a:extLst>
              <a:ext uri="{FF2B5EF4-FFF2-40B4-BE49-F238E27FC236}">
                <a16:creationId xmlns:a16="http://schemas.microsoft.com/office/drawing/2014/main" id="{878E1FBB-5DF0-49F8-BA59-E7C7713EBBFB}"/>
              </a:ext>
            </a:extLst>
          </p:cNvPr>
          <p:cNvSpPr>
            <a:spLocks noGrp="1"/>
          </p:cNvSpPr>
          <p:nvPr>
            <p:ph type="sldNum" sz="quarter" idx="12"/>
          </p:nvPr>
        </p:nvSpPr>
        <p:spPr/>
        <p:txBody>
          <a:bodyPr lIns="91436" tIns="45718" rIns="91436" bIns="45718"/>
          <a:lstStyle>
            <a:lvl1pPr>
              <a:defRPr/>
            </a:lvl1pPr>
          </a:lstStyle>
          <a:p>
            <a:pPr defTabSz="1371532"/>
            <a:fld id="{9896C42D-5812-4D6A-B569-9B636F22C3C7}" type="slidenum">
              <a:rPr lang="en-US" altLang="en-US" sz="2800" smtClean="0">
                <a:solidFill>
                  <a:prstClr val="black"/>
                </a:solidFill>
              </a:rPr>
              <a:pPr defTabSz="1371532"/>
              <a:t>‹#›</a:t>
            </a:fld>
            <a:endParaRPr lang="en-US" altLang="en-US" sz="2800">
              <a:solidFill>
                <a:prstClr val="black"/>
              </a:solidFill>
            </a:endParaRPr>
          </a:p>
        </p:txBody>
      </p:sp>
    </p:spTree>
    <p:extLst>
      <p:ext uri="{BB962C8B-B14F-4D97-AF65-F5344CB8AC3E}">
        <p14:creationId xmlns:p14="http://schemas.microsoft.com/office/powerpoint/2010/main" val="30801217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91436" tIns="45718" rIns="91436" bIns="45718"/>
          <a:lstStyle/>
          <a:p>
            <a:r>
              <a:rPr lang="en-US"/>
              <a:t>Click to edit Master title style</a:t>
            </a:r>
          </a:p>
        </p:txBody>
      </p:sp>
      <p:sp>
        <p:nvSpPr>
          <p:cNvPr id="3" name="Content Placeholder 2"/>
          <p:cNvSpPr>
            <a:spLocks noGrp="1"/>
          </p:cNvSpPr>
          <p:nvPr>
            <p:ph idx="1"/>
          </p:nvPr>
        </p:nvSpPr>
        <p:spPr/>
        <p:txBody>
          <a:bodyPr lIns="91436" tIns="45718" rIns="9143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0B47FB-F272-4ED4-807E-2BCB26E99995}"/>
              </a:ext>
            </a:extLst>
          </p:cNvPr>
          <p:cNvSpPr>
            <a:spLocks noGrp="1"/>
          </p:cNvSpPr>
          <p:nvPr>
            <p:ph type="dt" sz="half" idx="10"/>
          </p:nvPr>
        </p:nvSpPr>
        <p:spPr/>
        <p:txBody>
          <a:bodyPr lIns="91436" tIns="45718" rIns="91436" bIns="45718"/>
          <a:lstStyle>
            <a:lvl1pPr>
              <a:defRPr/>
            </a:lvl1pPr>
          </a:lstStyle>
          <a:p>
            <a:pPr defTabSz="1371532">
              <a:defRPr/>
            </a:pPr>
            <a:endParaRPr lang="en-US" sz="2800">
              <a:solidFill>
                <a:prstClr val="black"/>
              </a:solidFill>
            </a:endParaRPr>
          </a:p>
        </p:txBody>
      </p:sp>
      <p:sp>
        <p:nvSpPr>
          <p:cNvPr id="5" name="Footer Placeholder 4">
            <a:extLst>
              <a:ext uri="{FF2B5EF4-FFF2-40B4-BE49-F238E27FC236}">
                <a16:creationId xmlns:a16="http://schemas.microsoft.com/office/drawing/2014/main" id="{8106A975-A3C4-4DF8-B84E-EC3B8C65F54E}"/>
              </a:ext>
            </a:extLst>
          </p:cNvPr>
          <p:cNvSpPr>
            <a:spLocks noGrp="1"/>
          </p:cNvSpPr>
          <p:nvPr>
            <p:ph type="ftr" sz="quarter" idx="11"/>
          </p:nvPr>
        </p:nvSpPr>
        <p:spPr/>
        <p:txBody>
          <a:bodyPr lIns="91436" tIns="45718" rIns="91436" bIns="45718"/>
          <a:lstStyle>
            <a:lvl1pPr>
              <a:defRPr/>
            </a:lvl1pPr>
          </a:lstStyle>
          <a:p>
            <a:pPr defTabSz="1371532">
              <a:defRPr/>
            </a:pPr>
            <a:endParaRPr lang="en-US" sz="2800">
              <a:solidFill>
                <a:prstClr val="black"/>
              </a:solidFill>
            </a:endParaRPr>
          </a:p>
        </p:txBody>
      </p:sp>
      <p:sp>
        <p:nvSpPr>
          <p:cNvPr id="6" name="Slide Number Placeholder 5">
            <a:extLst>
              <a:ext uri="{FF2B5EF4-FFF2-40B4-BE49-F238E27FC236}">
                <a16:creationId xmlns:a16="http://schemas.microsoft.com/office/drawing/2014/main" id="{B98C817F-6D89-44C2-9E01-0111A563A2EE}"/>
              </a:ext>
            </a:extLst>
          </p:cNvPr>
          <p:cNvSpPr>
            <a:spLocks noGrp="1"/>
          </p:cNvSpPr>
          <p:nvPr>
            <p:ph type="sldNum" sz="quarter" idx="12"/>
          </p:nvPr>
        </p:nvSpPr>
        <p:spPr/>
        <p:txBody>
          <a:bodyPr lIns="91436" tIns="45718" rIns="91436" bIns="45718"/>
          <a:lstStyle>
            <a:lvl1pPr>
              <a:defRPr/>
            </a:lvl1pPr>
          </a:lstStyle>
          <a:p>
            <a:pPr defTabSz="1371532"/>
            <a:fld id="{5C06CD6E-3CAC-4D3B-B881-D918E0864B98}" type="slidenum">
              <a:rPr lang="en-US" altLang="en-US" sz="2800" smtClean="0">
                <a:solidFill>
                  <a:prstClr val="black"/>
                </a:solidFill>
              </a:rPr>
              <a:pPr defTabSz="1371532"/>
              <a:t>‹#›</a:t>
            </a:fld>
            <a:endParaRPr lang="en-US" altLang="en-US" sz="2800">
              <a:solidFill>
                <a:prstClr val="black"/>
              </a:solidFill>
            </a:endParaRPr>
          </a:p>
        </p:txBody>
      </p:sp>
    </p:spTree>
    <p:extLst>
      <p:ext uri="{BB962C8B-B14F-4D97-AF65-F5344CB8AC3E}">
        <p14:creationId xmlns:p14="http://schemas.microsoft.com/office/powerpoint/2010/main" val="2638707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extBox 15"/>
          <p:cNvSpPr txBox="1"/>
          <p:nvPr userDrawn="1"/>
        </p:nvSpPr>
        <p:spPr>
          <a:xfrm>
            <a:off x="17811585" y="11999600"/>
            <a:ext cx="1342694" cy="615545"/>
          </a:xfrm>
          <a:prstGeom prst="rect">
            <a:avLst/>
          </a:prstGeom>
          <a:noFill/>
        </p:spPr>
        <p:txBody>
          <a:bodyPr wrap="square" lIns="182872" tIns="91436" rIns="182872" bIns="91436" rtlCol="0">
            <a:spAutoFit/>
          </a:bodyPr>
          <a:lstStyle/>
          <a:p>
            <a:pPr algn="ctr" defTabSz="1371532"/>
            <a:fld id="{2EEF1883-7A0E-4F66-9932-E581691AD397}" type="slidenum">
              <a:rPr lang="zh-CN" altLang="en-US" sz="2800">
                <a:solidFill>
                  <a:prstClr val="white"/>
                </a:solidFill>
                <a:latin typeface="微软雅黑 Light" panose="020B0502040204020203" pitchFamily="34" charset="-122"/>
              </a:rPr>
              <a:pPr algn="ctr" defTabSz="1371532"/>
              <a:t>‹#›</a:t>
            </a:fld>
            <a:r>
              <a:rPr lang="zh-CN" altLang="en-US" sz="2800" dirty="0">
                <a:solidFill>
                  <a:prstClr val="white"/>
                </a:solidFill>
                <a:latin typeface="微软雅黑 Light" panose="020B0502040204020203" pitchFamily="34" charset="-122"/>
              </a:rPr>
              <a:t> </a:t>
            </a:r>
          </a:p>
        </p:txBody>
      </p:sp>
    </p:spTree>
    <p:extLst>
      <p:ext uri="{BB962C8B-B14F-4D97-AF65-F5344CB8AC3E}">
        <p14:creationId xmlns:p14="http://schemas.microsoft.com/office/powerpoint/2010/main" val="4009355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ransition spd="slow">
    <p:wipe/>
  </p:transition>
  <p:txStyles>
    <p:titleStyle>
      <a:lvl1pPr algn="l" defTabSz="1371532"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84" indent="-342884" algn="l" defTabSz="1371532"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50" indent="-342884" algn="l" defTabSz="1371532"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14" indent="-342884" algn="l" defTabSz="1371532"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180" indent="-342884" algn="l" defTabSz="1371532"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4pPr>
      <a:lvl5pPr marL="3085948" indent="-342884" algn="l" defTabSz="1371532"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5pPr>
      <a:lvl6pPr marL="3771712" indent="-342884" algn="l" defTabSz="1371532"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6pPr>
      <a:lvl7pPr marL="4457478" indent="-342884" algn="l" defTabSz="1371532"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7pPr>
      <a:lvl8pPr marL="5143244" indent="-342884" algn="l" defTabSz="1371532"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8pPr>
      <a:lvl9pPr marL="5829010" indent="-342884" algn="l" defTabSz="1371532"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9pPr>
    </p:bodyStyle>
    <p:otherStyle>
      <a:defPPr>
        <a:defRPr lang="en-US"/>
      </a:defPPr>
      <a:lvl1pPr marL="0" algn="l" defTabSz="1371532" rtl="0" eaLnBrk="1" latinLnBrk="0" hangingPunct="1">
        <a:defRPr sz="2800" kern="1200">
          <a:solidFill>
            <a:schemeClr val="tx1"/>
          </a:solidFill>
          <a:latin typeface="+mn-lt"/>
          <a:ea typeface="+mn-ea"/>
          <a:cs typeface="+mn-cs"/>
        </a:defRPr>
      </a:lvl1pPr>
      <a:lvl2pPr marL="685768" algn="l" defTabSz="1371532" rtl="0" eaLnBrk="1" latinLnBrk="0" hangingPunct="1">
        <a:defRPr sz="2800" kern="1200">
          <a:solidFill>
            <a:schemeClr val="tx1"/>
          </a:solidFill>
          <a:latin typeface="+mn-lt"/>
          <a:ea typeface="+mn-ea"/>
          <a:cs typeface="+mn-cs"/>
        </a:defRPr>
      </a:lvl2pPr>
      <a:lvl3pPr marL="1371532" algn="l" defTabSz="1371532" rtl="0" eaLnBrk="1" latinLnBrk="0" hangingPunct="1">
        <a:defRPr sz="2800" kern="1200">
          <a:solidFill>
            <a:schemeClr val="tx1"/>
          </a:solidFill>
          <a:latin typeface="+mn-lt"/>
          <a:ea typeface="+mn-ea"/>
          <a:cs typeface="+mn-cs"/>
        </a:defRPr>
      </a:lvl3pPr>
      <a:lvl4pPr marL="2057298" algn="l" defTabSz="1371532" rtl="0" eaLnBrk="1" latinLnBrk="0" hangingPunct="1">
        <a:defRPr sz="2800" kern="1200">
          <a:solidFill>
            <a:schemeClr val="tx1"/>
          </a:solidFill>
          <a:latin typeface="+mn-lt"/>
          <a:ea typeface="+mn-ea"/>
          <a:cs typeface="+mn-cs"/>
        </a:defRPr>
      </a:lvl4pPr>
      <a:lvl5pPr marL="2743064" algn="l" defTabSz="1371532" rtl="0" eaLnBrk="1" latinLnBrk="0" hangingPunct="1">
        <a:defRPr sz="2800" kern="1200">
          <a:solidFill>
            <a:schemeClr val="tx1"/>
          </a:solidFill>
          <a:latin typeface="+mn-lt"/>
          <a:ea typeface="+mn-ea"/>
          <a:cs typeface="+mn-cs"/>
        </a:defRPr>
      </a:lvl5pPr>
      <a:lvl6pPr marL="3428830" algn="l" defTabSz="1371532" rtl="0" eaLnBrk="1" latinLnBrk="0" hangingPunct="1">
        <a:defRPr sz="2800" kern="1200">
          <a:solidFill>
            <a:schemeClr val="tx1"/>
          </a:solidFill>
          <a:latin typeface="+mn-lt"/>
          <a:ea typeface="+mn-ea"/>
          <a:cs typeface="+mn-cs"/>
        </a:defRPr>
      </a:lvl6pPr>
      <a:lvl7pPr marL="4114594" algn="l" defTabSz="1371532" rtl="0" eaLnBrk="1" latinLnBrk="0" hangingPunct="1">
        <a:defRPr sz="2800" kern="1200">
          <a:solidFill>
            <a:schemeClr val="tx1"/>
          </a:solidFill>
          <a:latin typeface="+mn-lt"/>
          <a:ea typeface="+mn-ea"/>
          <a:cs typeface="+mn-cs"/>
        </a:defRPr>
      </a:lvl7pPr>
      <a:lvl8pPr marL="4800360" algn="l" defTabSz="1371532" rtl="0" eaLnBrk="1" latinLnBrk="0" hangingPunct="1">
        <a:defRPr sz="2800" kern="1200">
          <a:solidFill>
            <a:schemeClr val="tx1"/>
          </a:solidFill>
          <a:latin typeface="+mn-lt"/>
          <a:ea typeface="+mn-ea"/>
          <a:cs typeface="+mn-cs"/>
        </a:defRPr>
      </a:lvl8pPr>
      <a:lvl9pPr marL="5486128" algn="l" defTabSz="1371532"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17" Type="http://schemas.openxmlformats.org/officeDocument/2006/relationships/image" Target="../media/image43.png"/><Relationship Id="rId2" Type="http://schemas.openxmlformats.org/officeDocument/2006/relationships/notesSlide" Target="../notesSlides/notesSlide11.xml"/><Relationship Id="rId16" Type="http://schemas.openxmlformats.org/officeDocument/2006/relationships/image" Target="../media/image42.svg"/><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image" Target="../media/image40.sv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34.sv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1.png"/><Relationship Id="rId7"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40.svg"/><Relationship Id="rId5" Type="http://schemas.openxmlformats.org/officeDocument/2006/relationships/image" Target="../media/image41.png"/><Relationship Id="rId10" Type="http://schemas.openxmlformats.org/officeDocument/2006/relationships/image" Target="../media/image39.png"/><Relationship Id="rId4" Type="http://schemas.openxmlformats.org/officeDocument/2006/relationships/image" Target="../media/image48.png"/><Relationship Id="rId9" Type="http://schemas.openxmlformats.org/officeDocument/2006/relationships/image" Target="../media/image50.sv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51.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4.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34.sv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9.png"/><Relationship Id="rId7" Type="http://schemas.openxmlformats.org/officeDocument/2006/relationships/image" Target="../media/image58.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sv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9.png"/><Relationship Id="rId7" Type="http://schemas.openxmlformats.org/officeDocument/2006/relationships/image" Target="../media/image58.svg"/><Relationship Id="rId12"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7.png"/><Relationship Id="rId11" Type="http://schemas.microsoft.com/office/2007/relationships/hdphoto" Target="../media/hdphoto3.wdp"/><Relationship Id="rId5" Type="http://schemas.openxmlformats.org/officeDocument/2006/relationships/image" Target="../media/image56.png"/><Relationship Id="rId10" Type="http://schemas.openxmlformats.org/officeDocument/2006/relationships/image" Target="../media/image69.png"/><Relationship Id="rId4" Type="http://schemas.openxmlformats.org/officeDocument/2006/relationships/image" Target="../media/image55.png"/><Relationship Id="rId9" Type="http://schemas.openxmlformats.org/officeDocument/2006/relationships/image" Target="../media/image60.sv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7" Type="http://schemas.microsoft.com/office/2007/relationships/hdphoto" Target="../media/hdphoto4.wdp"/><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74.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50.sv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49.png"/><Relationship Id="rId5" Type="http://schemas.openxmlformats.org/officeDocument/2006/relationships/image" Target="../media/image57.png"/><Relationship Id="rId10" Type="http://schemas.openxmlformats.org/officeDocument/2006/relationships/image" Target="../media/image73.png"/><Relationship Id="rId4" Type="http://schemas.openxmlformats.org/officeDocument/2006/relationships/image" Target="../media/image56.png"/><Relationship Id="rId9" Type="http://schemas.openxmlformats.org/officeDocument/2006/relationships/image" Target="../media/image75.png"/></Relationships>
</file>

<file path=ppt/slides/_rels/slide25.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41.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40.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7.svg"/><Relationship Id="rId11" Type="http://schemas.openxmlformats.org/officeDocument/2006/relationships/image" Target="../media/image39.png"/><Relationship Id="rId5" Type="http://schemas.openxmlformats.org/officeDocument/2006/relationships/image" Target="../media/image76.png"/><Relationship Id="rId15" Type="http://schemas.openxmlformats.org/officeDocument/2006/relationships/image" Target="../media/image80.png"/><Relationship Id="rId10" Type="http://schemas.openxmlformats.org/officeDocument/2006/relationships/image" Target="../media/image79.svg"/><Relationship Id="rId4" Type="http://schemas.openxmlformats.org/officeDocument/2006/relationships/image" Target="../media/image30.svg"/><Relationship Id="rId9" Type="http://schemas.openxmlformats.org/officeDocument/2006/relationships/image" Target="../media/image78.png"/><Relationship Id="rId14" Type="http://schemas.openxmlformats.org/officeDocument/2006/relationships/image" Target="../media/image42.svg"/></Relationships>
</file>

<file path=ppt/slides/_rels/slide26.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81.png"/><Relationship Id="rId7"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11.png"/><Relationship Id="rId10" Type="http://schemas.openxmlformats.org/officeDocument/2006/relationships/image" Target="../media/image85.svg"/><Relationship Id="rId4" Type="http://schemas.openxmlformats.org/officeDocument/2006/relationships/image" Target="../media/image82.png"/><Relationship Id="rId9" Type="http://schemas.openxmlformats.org/officeDocument/2006/relationships/image" Target="../media/image84.png"/></Relationships>
</file>

<file path=ppt/slides/_rels/slide27.xml.rels><?xml version="1.0" encoding="UTF-8" standalone="yes"?>
<Relationships xmlns="http://schemas.openxmlformats.org/package/2006/relationships"><Relationship Id="rId8" Type="http://schemas.openxmlformats.org/officeDocument/2006/relationships/image" Target="../media/image79.svg"/><Relationship Id="rId13" Type="http://schemas.openxmlformats.org/officeDocument/2006/relationships/image" Target="../media/image86.png"/><Relationship Id="rId18" Type="http://schemas.openxmlformats.org/officeDocument/2006/relationships/image" Target="../media/image90.png"/><Relationship Id="rId3" Type="http://schemas.openxmlformats.org/officeDocument/2006/relationships/image" Target="../media/image29.png"/><Relationship Id="rId7" Type="http://schemas.openxmlformats.org/officeDocument/2006/relationships/image" Target="../media/image78.png"/><Relationship Id="rId12" Type="http://schemas.openxmlformats.org/officeDocument/2006/relationships/image" Target="../media/image42.svg"/><Relationship Id="rId17" Type="http://schemas.openxmlformats.org/officeDocument/2006/relationships/image" Target="../media/image89.png"/><Relationship Id="rId2" Type="http://schemas.openxmlformats.org/officeDocument/2006/relationships/notesSlide" Target="../notesSlides/notesSlide27.xml"/><Relationship Id="rId16" Type="http://schemas.microsoft.com/office/2007/relationships/hdphoto" Target="../media/hdphoto5.wdp"/><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41.png"/><Relationship Id="rId5" Type="http://schemas.openxmlformats.org/officeDocument/2006/relationships/image" Target="../media/image33.png"/><Relationship Id="rId15" Type="http://schemas.openxmlformats.org/officeDocument/2006/relationships/image" Target="../media/image88.png"/><Relationship Id="rId10" Type="http://schemas.openxmlformats.org/officeDocument/2006/relationships/image" Target="../media/image40.svg"/><Relationship Id="rId4" Type="http://schemas.openxmlformats.org/officeDocument/2006/relationships/image" Target="../media/image30.svg"/><Relationship Id="rId9" Type="http://schemas.openxmlformats.org/officeDocument/2006/relationships/image" Target="../media/image39.png"/><Relationship Id="rId14" Type="http://schemas.openxmlformats.org/officeDocument/2006/relationships/image" Target="../media/image87.sv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1.m4v"/><Relationship Id="rId1" Type="http://schemas.microsoft.com/office/2007/relationships/media" Target="../media/media1.m4v"/><Relationship Id="rId5" Type="http://schemas.openxmlformats.org/officeDocument/2006/relationships/image" Target="../media/image9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92.png"/><Relationship Id="rId3" Type="http://schemas.openxmlformats.org/officeDocument/2006/relationships/image" Target="../media/image29.png"/><Relationship Id="rId7" Type="http://schemas.openxmlformats.org/officeDocument/2006/relationships/image" Target="../media/image39.png"/><Relationship Id="rId12"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79.svg"/><Relationship Id="rId11" Type="http://schemas.openxmlformats.org/officeDocument/2006/relationships/image" Target="../media/image5.png"/><Relationship Id="rId5" Type="http://schemas.openxmlformats.org/officeDocument/2006/relationships/image" Target="../media/image78.png"/><Relationship Id="rId10" Type="http://schemas.openxmlformats.org/officeDocument/2006/relationships/image" Target="../media/image42.svg"/><Relationship Id="rId4" Type="http://schemas.openxmlformats.org/officeDocument/2006/relationships/image" Target="../media/image30.svg"/><Relationship Id="rId9"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19.png"/><Relationship Id="rId9" Type="http://schemas.openxmlformats.org/officeDocument/2006/relationships/image" Target="../media/image21.sv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1.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219200" y="1866900"/>
            <a:ext cx="15749574" cy="6770237"/>
          </a:xfrm>
          <a:prstGeom prst="rect">
            <a:avLst/>
          </a:prstGeom>
        </p:spPr>
      </p:pic>
      <p:pic>
        <p:nvPicPr>
          <p:cNvPr id="8" name="Picture 10"/>
          <p:cNvPicPr>
            <a:picLocks noChangeAspect="1"/>
          </p:cNvPicPr>
          <p:nvPr/>
        </p:nvPicPr>
        <p:blipFill>
          <a:blip r:embed="rId4">
            <a:biLevel thresh="25000"/>
            <a:extLst>
              <a:ext uri="{28A0092B-C50C-407E-A947-70E740481C1C}">
                <a14:useLocalDpi xmlns:a14="http://schemas.microsoft.com/office/drawing/2010/main" val="0"/>
              </a:ext>
            </a:extLst>
          </a:blip>
          <a:srcRect t="46663"/>
          <a:stretch>
            <a:fillRect/>
          </a:stretch>
        </p:blipFill>
        <p:spPr>
          <a:xfrm rot="-182436">
            <a:off x="4988823" y="2207053"/>
            <a:ext cx="7120064" cy="1539744"/>
          </a:xfrm>
          <a:prstGeom prst="rect">
            <a:avLst/>
          </a:prstGeom>
        </p:spPr>
      </p:pic>
      <p:pic>
        <p:nvPicPr>
          <p:cNvPr id="4" name="Picture 2"/>
          <p:cNvPicPr>
            <a:picLocks noChangeAspect="1"/>
          </p:cNvPicPr>
          <p:nvPr/>
        </p:nvPicPr>
        <p:blipFill>
          <a:blip r:embed="rId5" cstate="print">
            <a:alphaModFix amt="19999"/>
            <a:extLst>
              <a:ext uri="{28A0092B-C50C-407E-A947-70E740481C1C}">
                <a14:useLocalDpi xmlns:a14="http://schemas.microsoft.com/office/drawing/2010/main" val="0"/>
              </a:ext>
            </a:extLst>
          </a:blip>
          <a:srcRect/>
          <a:stretch>
            <a:fillRect/>
          </a:stretch>
        </p:blipFill>
        <p:spPr>
          <a:xfrm rot="-8432317">
            <a:off x="14822894" y="-1534681"/>
            <a:ext cx="3731658" cy="6152516"/>
          </a:xfrm>
          <a:prstGeom prst="rect">
            <a:avLst/>
          </a:prstGeom>
        </p:spPr>
      </p:pic>
      <p:pic>
        <p:nvPicPr>
          <p:cNvPr id="5" name="Picture 4"/>
          <p:cNvPicPr>
            <a:picLocks noChangeAspect="1"/>
          </p:cNvPicPr>
          <p:nvPr/>
        </p:nvPicPr>
        <p:blipFill>
          <a:blip r:embed="rId5" cstate="print">
            <a:alphaModFix amt="19999"/>
            <a:extLst>
              <a:ext uri="{28A0092B-C50C-407E-A947-70E740481C1C}">
                <a14:useLocalDpi xmlns:a14="http://schemas.microsoft.com/office/drawing/2010/main" val="0"/>
              </a:ext>
            </a:extLst>
          </a:blip>
          <a:srcRect/>
          <a:stretch>
            <a:fillRect/>
          </a:stretch>
        </p:blipFill>
        <p:spPr>
          <a:xfrm rot="2367958">
            <a:off x="-570722" y="6177880"/>
            <a:ext cx="4403101" cy="7259549"/>
          </a:xfrm>
          <a:prstGeom prst="rect">
            <a:avLst/>
          </a:prstGeom>
        </p:spPr>
      </p:pic>
      <p:sp>
        <p:nvSpPr>
          <p:cNvPr id="9" name="TextBox 8"/>
          <p:cNvSpPr txBox="1"/>
          <p:nvPr/>
        </p:nvSpPr>
        <p:spPr>
          <a:xfrm>
            <a:off x="3219367" y="3934550"/>
            <a:ext cx="12026699" cy="4154984"/>
          </a:xfrm>
          <a:prstGeom prst="rect">
            <a:avLst/>
          </a:prstGeom>
          <a:noFill/>
        </p:spPr>
        <p:txBody>
          <a:bodyPr wrap="square" rtlCol="0">
            <a:spAutoFit/>
          </a:bodyPr>
          <a:lstStyle/>
          <a:p>
            <a:pPr algn="just">
              <a:lnSpc>
                <a:spcPct val="150000"/>
              </a:lnSpc>
            </a:pPr>
            <a:r>
              <a:rPr lang="en-US" sz="4400" dirty="0">
                <a:latin typeface="Times New Roman" panose="02020603050405020304" pitchFamily="18" charset="0"/>
                <a:cs typeface="Times New Roman" panose="02020603050405020304" pitchFamily="18" charset="0"/>
              </a:rPr>
              <a:t>1.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a:t>
            </a:r>
          </a:p>
          <a:p>
            <a:pPr algn="just">
              <a:lnSpc>
                <a:spcPct val="150000"/>
              </a:lnSpc>
            </a:pPr>
            <a:r>
              <a:rPr lang="en-US" sz="4400" dirty="0">
                <a:latin typeface="Times New Roman" panose="02020603050405020304" pitchFamily="18" charset="0"/>
                <a:cs typeface="Times New Roman" panose="02020603050405020304" pitchFamily="18" charset="0"/>
              </a:rPr>
              <a:t>2.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6"/>
          <a:stretch>
            <a:fillRect/>
          </a:stretch>
        </p:blipFill>
        <p:spPr>
          <a:xfrm>
            <a:off x="5911078" y="2205694"/>
            <a:ext cx="5584420" cy="2243522"/>
          </a:xfrm>
          <a:prstGeom prst="rect">
            <a:avLst/>
          </a:prstGeom>
        </p:spPr>
      </p:pic>
      <p:pic>
        <p:nvPicPr>
          <p:cNvPr id="10"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29309" y="512125"/>
            <a:ext cx="3781685" cy="3422425"/>
          </a:xfrm>
          <a:prstGeom prst="rect">
            <a:avLst/>
          </a:prstGeom>
        </p:spPr>
      </p:pic>
    </p:spTree>
    <p:extLst>
      <p:ext uri="{BB962C8B-B14F-4D97-AF65-F5344CB8AC3E}">
        <p14:creationId xmlns:p14="http://schemas.microsoft.com/office/powerpoint/2010/main" val="258523340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066800" y="1485900"/>
            <a:ext cx="16154400" cy="82638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1786126" flipV="1">
            <a:off x="11784987" y="-1221042"/>
            <a:ext cx="8338121" cy="4260022"/>
          </a:xfrm>
          <a:prstGeom prst="rect">
            <a:avLst/>
          </a:prstGeom>
        </p:spPr>
      </p:pic>
      <p:pic>
        <p:nvPicPr>
          <p:cNvPr id="9"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25541" y="5904409"/>
            <a:ext cx="5067869" cy="8765182"/>
          </a:xfrm>
          <a:prstGeom prst="rect">
            <a:avLst/>
          </a:prstGeom>
        </p:spPr>
      </p:pic>
      <p:pic>
        <p:nvPicPr>
          <p:cNvPr id="2" name="Picture 1"/>
          <p:cNvPicPr>
            <a:picLocks noChangeAspect="1"/>
          </p:cNvPicPr>
          <p:nvPr/>
        </p:nvPicPr>
        <p:blipFill>
          <a:blip r:embed="rId7"/>
          <a:stretch>
            <a:fillRect/>
          </a:stretch>
        </p:blipFill>
        <p:spPr>
          <a:xfrm>
            <a:off x="3657600" y="152513"/>
            <a:ext cx="9120406" cy="3694496"/>
          </a:xfrm>
          <a:prstGeom prst="rect">
            <a:avLst/>
          </a:prstGeom>
        </p:spPr>
      </p:pic>
      <p:sp>
        <p:nvSpPr>
          <p:cNvPr id="4" name="Rectangle 3"/>
          <p:cNvSpPr/>
          <p:nvPr/>
        </p:nvSpPr>
        <p:spPr>
          <a:xfrm>
            <a:off x="3124200" y="2656542"/>
            <a:ext cx="13030200" cy="5509200"/>
          </a:xfrm>
          <a:prstGeom prst="rect">
            <a:avLst/>
          </a:prstGeom>
        </p:spPr>
        <p:txBody>
          <a:bodyPr wrap="square">
            <a:spAutoFit/>
          </a:bodyPr>
          <a:lstStyle/>
          <a:p>
            <a:pPr algn="just"/>
            <a:r>
              <a:rPr lang="vi-VN" sz="3200" dirty="0">
                <a:solidFill>
                  <a:srgbClr val="081C36"/>
                </a:solidFill>
                <a:latin typeface="+mj-lt"/>
              </a:rPr>
              <a:t>      Có một lần Thánh Au-gu-xtinh do nghe giọng nói thì thầm của một em bé: “Hãy cầm lấy mà đọc” mà được thúc đẩy đi sâu vào nghiên cứu triết học và trở thành nhà tư tưởng hàng đầu của thời trung đại. Vượt qua tính chất huyền bí của câu chuyện, lời mời gọi trân trọng người ta đọc một cuốn sách. Con người không ăn có thể chết nhưng người không đọc cũng có thể “chết” dần. Không phủ nhận vai trò của sách trong bối cảnh ngày càng tăng của các phương tiện hiện đại. Chữ nghĩa mang lại kiến thức, văn hóa cho con ngườ, chứa đựng nhiều điều kì diệu của nhân loại. Nền giáo dục không khuyến khích con người đọc sách là nền giáo dục phiến diện. Lâu nay chúng ta thường nghe những báo động về sự sa sút văn hóa đọc. Sách sinh ra là dùng để đọc, không phải để trưng bày. Hãy cầm sách lên và đọc</a:t>
            </a:r>
            <a:endParaRPr lang="en-US" sz="3200" dirty="0">
              <a:latin typeface="+mj-lt"/>
            </a:endParaRPr>
          </a:p>
        </p:txBody>
      </p:sp>
    </p:spTree>
    <p:extLst>
      <p:ext uri="{BB962C8B-B14F-4D97-AF65-F5344CB8AC3E}">
        <p14:creationId xmlns:p14="http://schemas.microsoft.com/office/powerpoint/2010/main" val="14626840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847">
            <a:off x="840837" y="986165"/>
            <a:ext cx="13485703" cy="8476372"/>
          </a:xfrm>
          <a:prstGeom prst="rect">
            <a:avLst/>
          </a:prstGeom>
        </p:spPr>
      </p:pic>
      <p:pic>
        <p:nvPicPr>
          <p:cNvPr id="2"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877456" y="1375579"/>
            <a:ext cx="4335517" cy="4114800"/>
          </a:xfrm>
          <a:prstGeom prst="rect">
            <a:avLst/>
          </a:prstGeom>
        </p:spPr>
      </p:pic>
      <p:pic>
        <p:nvPicPr>
          <p:cNvPr id="4"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048000" y="6438900"/>
            <a:ext cx="8704275" cy="595570"/>
          </a:xfrm>
          <a:prstGeom prst="rect">
            <a:avLst/>
          </a:prstGeom>
        </p:spPr>
      </p:pic>
      <p:pic>
        <p:nvPicPr>
          <p:cNvPr id="5" name="Picture 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0600" y="-1257300"/>
            <a:ext cx="3287739" cy="3108408"/>
          </a:xfrm>
          <a:prstGeom prst="rect">
            <a:avLst/>
          </a:prstGeom>
        </p:spPr>
      </p:pic>
      <p:pic>
        <p:nvPicPr>
          <p:cNvPr id="6"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20435" y="1129061"/>
            <a:ext cx="3588741" cy="1781320"/>
          </a:xfrm>
          <a:prstGeom prst="rect">
            <a:avLst/>
          </a:prstGeom>
        </p:spPr>
      </p:pic>
      <p:pic>
        <p:nvPicPr>
          <p:cNvPr id="8" name="Picture 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464591" y="7878081"/>
            <a:ext cx="3103109" cy="2933849"/>
          </a:xfrm>
          <a:prstGeom prst="rect">
            <a:avLst/>
          </a:prstGeom>
        </p:spPr>
      </p:pic>
      <p:pic>
        <p:nvPicPr>
          <p:cNvPr id="9" name="Picture 2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034032" y="-149021"/>
            <a:ext cx="3738709" cy="1004778"/>
          </a:xfrm>
          <a:prstGeom prst="rect">
            <a:avLst/>
          </a:prstGeom>
        </p:spPr>
      </p:pic>
      <p:pic>
        <p:nvPicPr>
          <p:cNvPr id="3" name="Picture 2"/>
          <p:cNvPicPr>
            <a:picLocks noChangeAspect="1"/>
          </p:cNvPicPr>
          <p:nvPr/>
        </p:nvPicPr>
        <p:blipFill>
          <a:blip r:embed="rId17"/>
          <a:stretch>
            <a:fillRect/>
          </a:stretch>
        </p:blipFill>
        <p:spPr>
          <a:xfrm>
            <a:off x="683747" y="3064700"/>
            <a:ext cx="13074452" cy="4543296"/>
          </a:xfrm>
          <a:prstGeom prst="rect">
            <a:avLst/>
          </a:prstGeom>
        </p:spPr>
      </p:pic>
    </p:spTree>
    <p:extLst>
      <p:ext uri="{BB962C8B-B14F-4D97-AF65-F5344CB8AC3E}">
        <p14:creationId xmlns:p14="http://schemas.microsoft.com/office/powerpoint/2010/main" val="35193141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932121" y="2857500"/>
            <a:ext cx="16154400" cy="6663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1786126" flipV="1">
            <a:off x="11784987" y="-1221042"/>
            <a:ext cx="8338121" cy="4260022"/>
          </a:xfrm>
          <a:prstGeom prst="rect">
            <a:avLst/>
          </a:prstGeom>
        </p:spPr>
      </p:pic>
      <p:pic>
        <p:nvPicPr>
          <p:cNvPr id="2" name="Picture 1"/>
          <p:cNvPicPr>
            <a:picLocks noChangeAspect="1"/>
          </p:cNvPicPr>
          <p:nvPr/>
        </p:nvPicPr>
        <p:blipFill>
          <a:blip r:embed="rId5"/>
          <a:stretch>
            <a:fillRect/>
          </a:stretch>
        </p:blipFill>
        <p:spPr>
          <a:xfrm>
            <a:off x="1676400" y="4820218"/>
            <a:ext cx="16932319" cy="3326414"/>
          </a:xfrm>
          <a:prstGeom prst="rect">
            <a:avLst/>
          </a:prstGeom>
        </p:spPr>
      </p:pic>
      <p:pic>
        <p:nvPicPr>
          <p:cNvPr id="6" name="Picture 3"/>
          <p:cNvPicPr>
            <a:picLocks noChangeAspect="1"/>
          </p:cNvPicPr>
          <p:nvPr/>
        </p:nvPicPr>
        <p:blipFill>
          <a:blip r:embed="rId6"/>
          <a:srcRect/>
          <a:stretch>
            <a:fillRect/>
          </a:stretch>
        </p:blipFill>
        <p:spPr>
          <a:xfrm>
            <a:off x="896561" y="197855"/>
            <a:ext cx="5577236" cy="5319289"/>
          </a:xfrm>
          <a:prstGeom prst="rect">
            <a:avLst/>
          </a:prstGeom>
        </p:spPr>
      </p:pic>
    </p:spTree>
    <p:extLst>
      <p:ext uri="{BB962C8B-B14F-4D97-AF65-F5344CB8AC3E}">
        <p14:creationId xmlns:p14="http://schemas.microsoft.com/office/powerpoint/2010/main" val="26279219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52600" y="4473364"/>
            <a:ext cx="16230600" cy="1748169"/>
          </a:xfrm>
          <a:prstGeom prst="rect">
            <a:avLst/>
          </a:prstGeom>
        </p:spPr>
      </p:pic>
      <p:sp>
        <p:nvSpPr>
          <p:cNvPr id="5" name="TextBox 4"/>
          <p:cNvSpPr txBox="1"/>
          <p:nvPr/>
        </p:nvSpPr>
        <p:spPr>
          <a:xfrm>
            <a:off x="1524000" y="2820638"/>
            <a:ext cx="15316200" cy="769441"/>
          </a:xfrm>
          <a:prstGeom prst="rect">
            <a:avLst/>
          </a:prstGeom>
          <a:noFill/>
        </p:spPr>
        <p:txBody>
          <a:bodyPr wrap="square" rtlCol="0">
            <a:spAutoFit/>
          </a:bodyPr>
          <a:lstStyle/>
          <a:p>
            <a:pPr algn="just"/>
            <a:r>
              <a:rPr lang="vi-VN"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Câu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chuyện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huyền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bí</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về</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động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lực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đọc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sách</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của</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thánh</a:t>
            </a:r>
            <a:r>
              <a:rPr lang="en-US" altLang="en-US" sz="4400" dirty="0">
                <a:solidFill>
                  <a:srgbClr val="000000"/>
                </a:solidFill>
                <a:latin typeface="Times New Roman" panose="02020603050405020304" pitchFamily="18" charset="0"/>
                <a:cs typeface="Times New Roman" panose="02020603050405020304" pitchFamily="18" charset="0"/>
              </a:rPr>
              <a:t> Au-</a:t>
            </a:r>
            <a:r>
              <a:rPr lang="en-US" altLang="en-US" sz="4400" dirty="0" err="1">
                <a:solidFill>
                  <a:srgbClr val="000000"/>
                </a:solidFill>
                <a:latin typeface="Times New Roman" panose="02020603050405020304" pitchFamily="18" charset="0"/>
                <a:cs typeface="Times New Roman" panose="02020603050405020304" pitchFamily="18" charset="0"/>
              </a:rPr>
              <a:t>gu</a:t>
            </a:r>
            <a:r>
              <a:rPr lang="en-US" altLang="en-US" sz="4400" dirty="0">
                <a:solidFill>
                  <a:srgbClr val="000000"/>
                </a:solidFill>
                <a:latin typeface="Times New Roman" panose="02020603050405020304" pitchFamily="18" charset="0"/>
                <a:cs typeface="Times New Roman" panose="02020603050405020304" pitchFamily="18" charset="0"/>
              </a:rPr>
              <a:t>-</a:t>
            </a:r>
            <a:r>
              <a:rPr lang="en-US" altLang="en-US" sz="4400" dirty="0" err="1">
                <a:solidFill>
                  <a:srgbClr val="000000"/>
                </a:solidFill>
                <a:latin typeface="Times New Roman" panose="02020603050405020304" pitchFamily="18" charset="0"/>
                <a:cs typeface="Times New Roman" panose="02020603050405020304" pitchFamily="18" charset="0"/>
              </a:rPr>
              <a:t>xtinh</a:t>
            </a:r>
            <a:endParaRPr lang="en-US" sz="4400" dirty="0">
              <a:solidFill>
                <a:prstClr val="black"/>
              </a:solidFill>
              <a:latin typeface="Times New Roman" panose="02020603050405020304" pitchFamily="18" charset="0"/>
              <a:cs typeface="Times New Roman" panose="02020603050405020304" pitchFamily="18" charset="0"/>
            </a:endParaRPr>
          </a:p>
        </p:txBody>
      </p:sp>
      <p:pic>
        <p:nvPicPr>
          <p:cNvPr id="8"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96285" flipH="1">
            <a:off x="16321197" y="-1267978"/>
            <a:ext cx="2779467" cy="3794494"/>
          </a:xfrm>
          <a:prstGeom prst="rect">
            <a:avLst/>
          </a:prstGeom>
        </p:spPr>
      </p:pic>
      <p:pic>
        <p:nvPicPr>
          <p:cNvPr id="10" name="Picture 9"/>
          <p:cNvPicPr>
            <a:picLocks noChangeAspect="1"/>
          </p:cNvPicPr>
          <p:nvPr/>
        </p:nvPicPr>
        <p:blipFill>
          <a:blip r:embed="rId7"/>
          <a:stretch>
            <a:fillRect/>
          </a:stretch>
        </p:blipFill>
        <p:spPr>
          <a:xfrm>
            <a:off x="239913" y="228470"/>
            <a:ext cx="10994237" cy="2159857"/>
          </a:xfrm>
          <a:prstGeom prst="rect">
            <a:avLst/>
          </a:prstGeom>
        </p:spPr>
      </p:pic>
      <p:sp>
        <p:nvSpPr>
          <p:cNvPr id="15" name="TextBox 14"/>
          <p:cNvSpPr txBox="1"/>
          <p:nvPr/>
        </p:nvSpPr>
        <p:spPr>
          <a:xfrm>
            <a:off x="2394730" y="4757203"/>
            <a:ext cx="15316200" cy="1446550"/>
          </a:xfrm>
          <a:prstGeom prst="rect">
            <a:avLst/>
          </a:prstGeom>
          <a:noFill/>
        </p:spPr>
        <p:txBody>
          <a:bodyPr wrap="square" rtlCol="0">
            <a:spAutoFit/>
          </a:bodyPr>
          <a:lstStyle/>
          <a:p>
            <a:pPr algn="just"/>
            <a:r>
              <a:rPr lang="vi-VN" altLang="en-US" sz="4400" b="1" dirty="0">
                <a:solidFill>
                  <a:srgbClr val="000000"/>
                </a:solidFill>
                <a:latin typeface="Times New Roman" panose="02020603050405020304" pitchFamily="18" charset="0"/>
                <a:cs typeface="Times New Roman" panose="02020603050405020304" pitchFamily="18" charset="0"/>
              </a:rPr>
              <a:t>Vấn đề</a:t>
            </a:r>
            <a:r>
              <a:rPr lang="vi-VN" altLang="en-US" sz="4400" dirty="0">
                <a:solidFill>
                  <a:srgbClr val="000000"/>
                </a:solidFill>
                <a:latin typeface="Times New Roman" panose="02020603050405020304" pitchFamily="18" charset="0"/>
                <a:cs typeface="Times New Roman" panose="02020603050405020304" pitchFamily="18" charset="0"/>
              </a:rPr>
              <a:t>: bàn về việc đọc sách </a:t>
            </a:r>
            <a:r>
              <a:rPr lang="vi-VN" alt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Vấn đề quan trọng, có ý nghĩa với nhiều người.</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2286000" y="6960066"/>
            <a:ext cx="15163800" cy="1938992"/>
          </a:xfrm>
          <a:prstGeom prst="rect">
            <a:avLst/>
          </a:prstGeom>
        </p:spPr>
        <p:txBody>
          <a:bodyPr wrap="square">
            <a:spAutoFit/>
          </a:bodyPr>
          <a:lstStyle/>
          <a:p>
            <a:pPr algn="just" eaLnBrk="0" fontAlgn="base" hangingPunct="0">
              <a:lnSpc>
                <a:spcPct val="150000"/>
              </a:lnSpc>
              <a:spcBef>
                <a:spcPct val="0"/>
              </a:spcBef>
              <a:spcAft>
                <a:spcPct val="0"/>
              </a:spcAft>
              <a:buFontTx/>
              <a:buNone/>
            </a:pPr>
            <a:r>
              <a:rPr lang="vi-VN" altLang="en-US" sz="4000" b="1" dirty="0">
                <a:solidFill>
                  <a:srgbClr val="FF0000"/>
                </a:solidFill>
                <a:latin typeface="Times New Roman" panose="02020603050405020304" pitchFamily="18" charset="0"/>
                <a:cs typeface="Times New Roman" panose="02020603050405020304" pitchFamily="18" charset="0"/>
              </a:rPr>
              <a:t>Thông điệp: «Hãy cầm lấy và đọc» </a:t>
            </a:r>
            <a:r>
              <a:rPr lang="vi-VN" altLang="en-US" sz="4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000" dirty="0" err="1">
                <a:solidFill>
                  <a:srgbClr val="FF0000"/>
                </a:solidFill>
                <a:latin typeface="Times New Roman" panose="02020603050405020304" pitchFamily="18" charset="0"/>
                <a:cs typeface="Times New Roman" panose="02020603050405020304" pitchFamily="18" charset="0"/>
              </a:rPr>
              <a:t>hãy</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tiếp</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xúc</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trực</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tiếp</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với</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một</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cuốn</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sách</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hãy</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tự</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trải</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nghiệm</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mà</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không</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bước</a:t>
            </a:r>
            <a:r>
              <a:rPr lang="en-US" altLang="en-US" sz="4000" dirty="0">
                <a:solidFill>
                  <a:srgbClr val="FF0000"/>
                </a:solidFill>
                <a:latin typeface="Times New Roman" panose="02020603050405020304" pitchFamily="18" charset="0"/>
                <a:cs typeface="Times New Roman" panose="02020603050405020304" pitchFamily="18" charset="0"/>
              </a:rPr>
              <a:t> qua </a:t>
            </a:r>
            <a:r>
              <a:rPr lang="en-US" altLang="en-US" sz="4000" dirty="0" err="1">
                <a:solidFill>
                  <a:srgbClr val="FF0000"/>
                </a:solidFill>
                <a:latin typeface="Times New Roman" panose="02020603050405020304" pitchFamily="18" charset="0"/>
                <a:cs typeface="Times New Roman" panose="02020603050405020304" pitchFamily="18" charset="0"/>
              </a:rPr>
              <a:t>một</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trung</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gian</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nào</a:t>
            </a:r>
            <a:r>
              <a:rPr lang="en-US" altLang="en-US" sz="4000" dirty="0">
                <a:solidFill>
                  <a:srgbClr val="FF0000"/>
                </a:solidFill>
                <a:latin typeface="Times New Roman" panose="02020603050405020304" pitchFamily="18" charset="0"/>
                <a:cs typeface="Times New Roman" panose="02020603050405020304" pitchFamily="18" charset="0"/>
              </a:rPr>
              <a:t>.</a:t>
            </a:r>
          </a:p>
        </p:txBody>
      </p:sp>
      <p:grpSp>
        <p:nvGrpSpPr>
          <p:cNvPr id="16" name="Google Shape;766;p38"/>
          <p:cNvGrpSpPr/>
          <p:nvPr/>
        </p:nvGrpSpPr>
        <p:grpSpPr>
          <a:xfrm rot="17986848">
            <a:off x="2253773" y="3211619"/>
            <a:ext cx="586714" cy="1905000"/>
            <a:chOff x="5847863" y="4281335"/>
            <a:chExt cx="358150" cy="1075915"/>
          </a:xfrm>
        </p:grpSpPr>
        <p:sp>
          <p:nvSpPr>
            <p:cNvPr id="17" name="Google Shape;767;p38"/>
            <p:cNvSpPr/>
            <p:nvPr/>
          </p:nvSpPr>
          <p:spPr>
            <a:xfrm>
              <a:off x="5888440" y="4281335"/>
              <a:ext cx="317573" cy="1046246"/>
            </a:xfrm>
            <a:custGeom>
              <a:avLst/>
              <a:gdLst/>
              <a:ahLst/>
              <a:cxnLst/>
              <a:rect l="l" t="t" r="r" b="b"/>
              <a:pathLst>
                <a:path w="118830" h="391486" extrusionOk="0">
                  <a:moveTo>
                    <a:pt x="35089" y="714"/>
                  </a:moveTo>
                  <a:cubicBezTo>
                    <a:pt x="15981" y="65971"/>
                    <a:pt x="8906" y="134164"/>
                    <a:pt x="14210" y="201956"/>
                  </a:cubicBezTo>
                  <a:cubicBezTo>
                    <a:pt x="16726" y="233182"/>
                    <a:pt x="25861" y="269628"/>
                    <a:pt x="55036" y="280906"/>
                  </a:cubicBezTo>
                  <a:cubicBezTo>
                    <a:pt x="84211" y="292185"/>
                    <a:pt x="121589" y="263010"/>
                    <a:pt x="118606" y="230945"/>
                  </a:cubicBezTo>
                  <a:cubicBezTo>
                    <a:pt x="115623" y="198880"/>
                    <a:pt x="77500" y="176323"/>
                    <a:pt x="47113" y="187043"/>
                  </a:cubicBezTo>
                  <a:cubicBezTo>
                    <a:pt x="9829" y="200279"/>
                    <a:pt x="-3034" y="247909"/>
                    <a:pt x="508" y="287617"/>
                  </a:cubicBezTo>
                  <a:cubicBezTo>
                    <a:pt x="3360" y="324678"/>
                    <a:pt x="14993" y="360527"/>
                    <a:pt x="34437" y="392200"/>
                  </a:cubicBezTo>
                </a:path>
              </a:pathLst>
            </a:custGeom>
            <a:noFill/>
            <a:ln w="571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 name="Google Shape;768;p38"/>
            <p:cNvSpPr/>
            <p:nvPr/>
          </p:nvSpPr>
          <p:spPr>
            <a:xfrm>
              <a:off x="5847863" y="5204549"/>
              <a:ext cx="145229" cy="152701"/>
            </a:xfrm>
            <a:custGeom>
              <a:avLst/>
              <a:gdLst/>
              <a:ahLst/>
              <a:cxnLst/>
              <a:rect l="l" t="t" r="r" b="b"/>
              <a:pathLst>
                <a:path w="54342" h="57138" extrusionOk="0">
                  <a:moveTo>
                    <a:pt x="7960" y="23178"/>
                  </a:moveTo>
                  <a:lnTo>
                    <a:pt x="-56" y="17212"/>
                  </a:lnTo>
                  <a:lnTo>
                    <a:pt x="54286" y="57852"/>
                  </a:lnTo>
                  <a:lnTo>
                    <a:pt x="52608" y="714"/>
                  </a:lnTo>
                </a:path>
              </a:pathLst>
            </a:custGeom>
            <a:noFill/>
            <a:ln w="571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00309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5776969" y="8014310"/>
            <a:ext cx="2995141" cy="2751786"/>
          </a:xfrm>
          <a:prstGeom prst="rect">
            <a:avLst/>
          </a:prstGeom>
        </p:spPr>
      </p:pic>
      <p:pic>
        <p:nvPicPr>
          <p:cNvPr id="13"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723290" y="2004336"/>
            <a:ext cx="8398989" cy="1988211"/>
          </a:xfrm>
          <a:prstGeom prst="rect">
            <a:avLst/>
          </a:prstGeom>
        </p:spPr>
      </p:pic>
      <p:pic>
        <p:nvPicPr>
          <p:cNvPr id="15" name="Picture 2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68560" y="-131974"/>
            <a:ext cx="3738709" cy="1004778"/>
          </a:xfrm>
          <a:prstGeom prst="rect">
            <a:avLst/>
          </a:prstGeom>
        </p:spPr>
      </p:pic>
      <p:pic>
        <p:nvPicPr>
          <p:cNvPr id="17" name="Picture 16"/>
          <p:cNvPicPr>
            <a:picLocks noChangeAspect="1"/>
          </p:cNvPicPr>
          <p:nvPr/>
        </p:nvPicPr>
        <p:blipFill>
          <a:blip r:embed="rId7"/>
          <a:stretch>
            <a:fillRect/>
          </a:stretch>
        </p:blipFill>
        <p:spPr>
          <a:xfrm>
            <a:off x="4782732" y="142068"/>
            <a:ext cx="10994237" cy="2159857"/>
          </a:xfrm>
          <a:prstGeom prst="rect">
            <a:avLst/>
          </a:prstGeom>
        </p:spPr>
      </p:pic>
      <p:pic>
        <p:nvPicPr>
          <p:cNvPr id="18" name="Picture 8"/>
          <p:cNvPicPr>
            <a:picLocks noChangeAspect="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059917" y="4423104"/>
            <a:ext cx="1522690" cy="1085640"/>
          </a:xfrm>
          <a:prstGeom prst="rect">
            <a:avLst/>
          </a:prstGeom>
        </p:spPr>
      </p:pic>
      <p:sp>
        <p:nvSpPr>
          <p:cNvPr id="19" name="TextBox 9"/>
          <p:cNvSpPr txBox="1"/>
          <p:nvPr/>
        </p:nvSpPr>
        <p:spPr>
          <a:xfrm>
            <a:off x="1435279" y="2324100"/>
            <a:ext cx="6694906" cy="1769715"/>
          </a:xfrm>
          <a:prstGeom prst="rect">
            <a:avLst/>
          </a:prstGeom>
        </p:spPr>
        <p:txBody>
          <a:bodyPr wrap="square" lIns="0" tIns="0" rIns="0" bIns="0" rtlCol="0" anchor="t">
            <a:spAutoFit/>
          </a:bodyPr>
          <a:lstStyle/>
          <a:p>
            <a:pPr algn="ctr">
              <a:lnSpc>
                <a:spcPts val="4639"/>
              </a:lnSpc>
            </a:pP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vi-VN" sz="4400" dirty="0">
                <a:latin typeface="Times New Roman" panose="02020603050405020304" pitchFamily="18" charset="0"/>
                <a:cs typeface="Times New Roman" panose="02020603050405020304" pitchFamily="18" charset="0"/>
              </a:rPr>
              <a:t> của cách gợi dẫn vấn đề</a:t>
            </a:r>
            <a:endParaRPr lang="en-US" sz="4400" dirty="0">
              <a:latin typeface="Times New Roman" panose="02020603050405020304" pitchFamily="18" charset="0"/>
              <a:cs typeface="Times New Roman" panose="02020603050405020304" pitchFamily="18" charset="0"/>
            </a:endParaRPr>
          </a:p>
          <a:p>
            <a:pPr algn="ctr">
              <a:lnSpc>
                <a:spcPts val="4639"/>
              </a:lnSpc>
            </a:pPr>
            <a:endParaRPr lang="en-US" sz="4400" dirty="0">
              <a:latin typeface="Times New Roman" panose="02020603050405020304" pitchFamily="18" charset="0"/>
              <a:cs typeface="Times New Roman" panose="02020603050405020304" pitchFamily="18" charset="0"/>
            </a:endParaRPr>
          </a:p>
        </p:txBody>
      </p:sp>
      <p:sp>
        <p:nvSpPr>
          <p:cNvPr id="20" name="TextBox 11"/>
          <p:cNvSpPr txBox="1"/>
          <p:nvPr/>
        </p:nvSpPr>
        <p:spPr>
          <a:xfrm>
            <a:off x="3733800" y="4413579"/>
            <a:ext cx="12968888" cy="1095375"/>
          </a:xfrm>
          <a:prstGeom prst="rect">
            <a:avLst/>
          </a:prstGeom>
        </p:spPr>
        <p:txBody>
          <a:bodyPr wrap="square" lIns="0" tIns="0" rIns="0" bIns="0" rtlCol="0" anchor="t">
            <a:spAutoFit/>
          </a:bodyPr>
          <a:lstStyle/>
          <a:p>
            <a:pPr algn="just">
              <a:lnSpc>
                <a:spcPts val="4320"/>
              </a:lnSpc>
              <a:spcBef>
                <a:spcPct val="0"/>
              </a:spcBef>
            </a:pPr>
            <a:r>
              <a:rPr lang="en-US" sz="4400" dirty="0">
                <a:latin typeface="Times New Roman" panose="02020603050405020304" pitchFamily="18" charset="0"/>
                <a:cs typeface="Times New Roman" panose="02020603050405020304" pitchFamily="18" charset="0"/>
              </a:rPr>
              <a:t>Tạo </a:t>
            </a:r>
            <a:r>
              <a:rPr lang="en-US" sz="4400" dirty="0" err="1">
                <a:latin typeface="Times New Roman" panose="02020603050405020304" pitchFamily="18" charset="0"/>
                <a:cs typeface="Times New Roman" panose="02020603050405020304" pitchFamily="18" charset="0"/>
              </a:rPr>
              <a:t>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tới</a:t>
            </a:r>
            <a:endParaRPr lang="en-US" sz="4400" dirty="0">
              <a:latin typeface="Times New Roman" panose="02020603050405020304" pitchFamily="18" charset="0"/>
              <a:cs typeface="Times New Roman" panose="02020603050405020304" pitchFamily="18" charset="0"/>
            </a:endParaRPr>
          </a:p>
        </p:txBody>
      </p:sp>
      <p:pic>
        <p:nvPicPr>
          <p:cNvPr id="21" name="Picture 12"/>
          <p:cNvPicPr>
            <a:picLocks noChangeAspect="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059917" y="6100139"/>
            <a:ext cx="1522690" cy="1085640"/>
          </a:xfrm>
          <a:prstGeom prst="rect">
            <a:avLst/>
          </a:prstGeom>
        </p:spPr>
      </p:pic>
      <p:sp>
        <p:nvSpPr>
          <p:cNvPr id="22" name="TextBox 13"/>
          <p:cNvSpPr txBox="1"/>
          <p:nvPr/>
        </p:nvSpPr>
        <p:spPr>
          <a:xfrm>
            <a:off x="3733800" y="6090614"/>
            <a:ext cx="12968888" cy="1095375"/>
          </a:xfrm>
          <a:prstGeom prst="rect">
            <a:avLst/>
          </a:prstGeom>
        </p:spPr>
        <p:txBody>
          <a:bodyPr wrap="square" lIns="0" tIns="0" rIns="0" bIns="0" rtlCol="0" anchor="t">
            <a:spAutoFit/>
          </a:bodyPr>
          <a:lstStyle/>
          <a:p>
            <a:pPr algn="just">
              <a:lnSpc>
                <a:spcPts val="4320"/>
              </a:lnSpc>
              <a:spcBef>
                <a:spcPct val="0"/>
              </a:spcBef>
            </a:pPr>
            <a:r>
              <a:rPr lang="en-US" sz="4400" dirty="0">
                <a:latin typeface="Times New Roman" panose="02020603050405020304" pitchFamily="18" charset="0"/>
                <a:cs typeface="Times New Roman" panose="02020603050405020304" pitchFamily="18" charset="0"/>
              </a:rPr>
              <a:t>Từ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khéo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léo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vấn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tới</a:t>
            </a:r>
            <a:r>
              <a:rPr lang="en-US" sz="4400" dirty="0">
                <a:latin typeface="Times New Roman" panose="02020603050405020304" pitchFamily="18" charset="0"/>
                <a:cs typeface="Times New Roman" panose="02020603050405020304" pitchFamily="18" charset="0"/>
              </a:rPr>
              <a:t>.</a:t>
            </a:r>
          </a:p>
        </p:txBody>
      </p:sp>
      <p:pic>
        <p:nvPicPr>
          <p:cNvPr id="23" name="Picture 14"/>
          <p:cNvPicPr>
            <a:picLocks noChangeAspect="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059917" y="7746188"/>
            <a:ext cx="1522690" cy="1085640"/>
          </a:xfrm>
          <a:prstGeom prst="rect">
            <a:avLst/>
          </a:prstGeom>
        </p:spPr>
      </p:pic>
      <p:sp>
        <p:nvSpPr>
          <p:cNvPr id="24" name="TextBox 15"/>
          <p:cNvSpPr txBox="1"/>
          <p:nvPr/>
        </p:nvSpPr>
        <p:spPr>
          <a:xfrm>
            <a:off x="3733800" y="7736663"/>
            <a:ext cx="12968888" cy="1102866"/>
          </a:xfrm>
          <a:prstGeom prst="rect">
            <a:avLst/>
          </a:prstGeom>
        </p:spPr>
        <p:txBody>
          <a:bodyPr wrap="square" lIns="0" tIns="0" rIns="0" bIns="0" rtlCol="0" anchor="t">
            <a:spAutoFit/>
          </a:bodyPr>
          <a:lstStyle/>
          <a:p>
            <a:pPr algn="just">
              <a:lnSpc>
                <a:spcPts val="4320"/>
              </a:lnSpc>
              <a:spcBef>
                <a:spcPct val="0"/>
              </a:spcBef>
            </a:pP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tạo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endParaRPr lang="en-US" sz="4400" dirty="0">
              <a:latin typeface="Times New Roman" panose="02020603050405020304" pitchFamily="18" charset="0"/>
              <a:cs typeface="Times New Roman" panose="02020603050405020304" pitchFamily="18" charset="0"/>
            </a:endParaRPr>
          </a:p>
        </p:txBody>
      </p:sp>
      <p:pic>
        <p:nvPicPr>
          <p:cNvPr id="25"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707744" y="-838431"/>
            <a:ext cx="3103109" cy="2933849"/>
          </a:xfrm>
          <a:prstGeom prst="rect">
            <a:avLst/>
          </a:prstGeom>
        </p:spPr>
      </p:pic>
    </p:spTree>
    <p:extLst>
      <p:ext uri="{BB962C8B-B14F-4D97-AF65-F5344CB8AC3E}">
        <p14:creationId xmlns:p14="http://schemas.microsoft.com/office/powerpoint/2010/main" val="3411182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932121" y="2857500"/>
            <a:ext cx="16154400" cy="6663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1786126" flipV="1">
            <a:off x="11784987" y="-1221042"/>
            <a:ext cx="8338121" cy="4260022"/>
          </a:xfrm>
          <a:prstGeom prst="rect">
            <a:avLst/>
          </a:prstGeom>
        </p:spPr>
      </p:pic>
      <p:pic>
        <p:nvPicPr>
          <p:cNvPr id="4" name="Picture 3"/>
          <p:cNvPicPr>
            <a:picLocks noChangeAspect="1"/>
          </p:cNvPicPr>
          <p:nvPr/>
        </p:nvPicPr>
        <p:blipFill>
          <a:blip r:embed="rId5"/>
          <a:stretch>
            <a:fillRect/>
          </a:stretch>
        </p:blipFill>
        <p:spPr>
          <a:xfrm>
            <a:off x="3429000" y="3659833"/>
            <a:ext cx="11845707" cy="5838497"/>
          </a:xfrm>
          <a:prstGeom prst="rect">
            <a:avLst/>
          </a:prstGeom>
        </p:spPr>
      </p:pic>
      <p:pic>
        <p:nvPicPr>
          <p:cNvPr id="6" name="Picture 3"/>
          <p:cNvPicPr>
            <a:picLocks noChangeAspect="1"/>
          </p:cNvPicPr>
          <p:nvPr/>
        </p:nvPicPr>
        <p:blipFill>
          <a:blip r:embed="rId6"/>
          <a:srcRect/>
          <a:stretch>
            <a:fillRect/>
          </a:stretch>
        </p:blipFill>
        <p:spPr>
          <a:xfrm>
            <a:off x="896561" y="197855"/>
            <a:ext cx="5577236" cy="5319289"/>
          </a:xfrm>
          <a:prstGeom prst="rect">
            <a:avLst/>
          </a:prstGeom>
        </p:spPr>
      </p:pic>
    </p:spTree>
    <p:extLst>
      <p:ext uri="{BB962C8B-B14F-4D97-AF65-F5344CB8AC3E}">
        <p14:creationId xmlns:p14="http://schemas.microsoft.com/office/powerpoint/2010/main" val="14827518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55207"/>
            <a:ext cx="11484283" cy="2441540"/>
          </a:xfrm>
          <a:prstGeom prst="rect">
            <a:avLst/>
          </a:prstGeom>
        </p:spPr>
      </p:pic>
      <p:pic>
        <p:nvPicPr>
          <p:cNvPr id="20"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8200" y="2019300"/>
            <a:ext cx="16230600" cy="1748169"/>
          </a:xfrm>
          <a:prstGeom prst="rect">
            <a:avLst/>
          </a:prstGeom>
        </p:spPr>
      </p:pic>
      <p:sp>
        <p:nvSpPr>
          <p:cNvPr id="21" name="TextBox 20"/>
          <p:cNvSpPr txBox="1"/>
          <p:nvPr/>
        </p:nvSpPr>
        <p:spPr>
          <a:xfrm>
            <a:off x="1480330" y="2303139"/>
            <a:ext cx="15316200" cy="1446550"/>
          </a:xfrm>
          <a:prstGeom prst="rect">
            <a:avLst/>
          </a:prstGeom>
          <a:noFill/>
        </p:spPr>
        <p:txBody>
          <a:bodyPr wrap="square" rtlCol="0">
            <a:spAutoFit/>
          </a:bodyPr>
          <a:lstStyle/>
          <a:p>
            <a:pPr algn="just"/>
            <a:r>
              <a:rPr lang="vi-VN" altLang="en-US" sz="4400" b="1" dirty="0">
                <a:solidFill>
                  <a:srgbClr val="000000"/>
                </a:solidFill>
                <a:latin typeface="Times New Roman" panose="02020603050405020304" pitchFamily="18" charset="0"/>
                <a:cs typeface="Times New Roman" panose="02020603050405020304" pitchFamily="18" charset="0"/>
              </a:rPr>
              <a:t>Vấn đề</a:t>
            </a:r>
            <a:r>
              <a:rPr lang="vi-VN" altLang="en-US" sz="4400" dirty="0">
                <a:solidFill>
                  <a:srgbClr val="000000"/>
                </a:solidFill>
                <a:latin typeface="Times New Roman" panose="02020603050405020304" pitchFamily="18" charset="0"/>
                <a:cs typeface="Times New Roman" panose="02020603050405020304" pitchFamily="18" charset="0"/>
              </a:rPr>
              <a:t>: bàn về việc đọc sách </a:t>
            </a:r>
            <a:r>
              <a:rPr lang="vi-VN" alt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Vấn đề quan trọng, có ý nghĩa với nhiều người.</a:t>
            </a:r>
            <a:endParaRPr lang="en-US" sz="4400" dirty="0">
              <a:solidFill>
                <a:prstClr val="black"/>
              </a:solidFill>
              <a:latin typeface="Times New Roman" panose="02020603050405020304" pitchFamily="18" charset="0"/>
              <a:cs typeface="Times New Roman" panose="02020603050405020304" pitchFamily="18" charset="0"/>
            </a:endParaRPr>
          </a:p>
        </p:txBody>
      </p:sp>
      <p:grpSp>
        <p:nvGrpSpPr>
          <p:cNvPr id="22" name="Google Shape;766;p38"/>
          <p:cNvGrpSpPr/>
          <p:nvPr/>
        </p:nvGrpSpPr>
        <p:grpSpPr>
          <a:xfrm rot="16200000">
            <a:off x="2129313" y="3508340"/>
            <a:ext cx="586714" cy="1905000"/>
            <a:chOff x="5847863" y="4281335"/>
            <a:chExt cx="358150" cy="1075915"/>
          </a:xfrm>
        </p:grpSpPr>
        <p:sp>
          <p:nvSpPr>
            <p:cNvPr id="23" name="Google Shape;767;p38"/>
            <p:cNvSpPr/>
            <p:nvPr/>
          </p:nvSpPr>
          <p:spPr>
            <a:xfrm>
              <a:off x="5888440" y="4281335"/>
              <a:ext cx="317573" cy="1046246"/>
            </a:xfrm>
            <a:custGeom>
              <a:avLst/>
              <a:gdLst/>
              <a:ahLst/>
              <a:cxnLst/>
              <a:rect l="l" t="t" r="r" b="b"/>
              <a:pathLst>
                <a:path w="118830" h="391486" extrusionOk="0">
                  <a:moveTo>
                    <a:pt x="35089" y="714"/>
                  </a:moveTo>
                  <a:cubicBezTo>
                    <a:pt x="15981" y="65971"/>
                    <a:pt x="8906" y="134164"/>
                    <a:pt x="14210" y="201956"/>
                  </a:cubicBezTo>
                  <a:cubicBezTo>
                    <a:pt x="16726" y="233182"/>
                    <a:pt x="25861" y="269628"/>
                    <a:pt x="55036" y="280906"/>
                  </a:cubicBezTo>
                  <a:cubicBezTo>
                    <a:pt x="84211" y="292185"/>
                    <a:pt x="121589" y="263010"/>
                    <a:pt x="118606" y="230945"/>
                  </a:cubicBezTo>
                  <a:cubicBezTo>
                    <a:pt x="115623" y="198880"/>
                    <a:pt x="77500" y="176323"/>
                    <a:pt x="47113" y="187043"/>
                  </a:cubicBezTo>
                  <a:cubicBezTo>
                    <a:pt x="9829" y="200279"/>
                    <a:pt x="-3034" y="247909"/>
                    <a:pt x="508" y="287617"/>
                  </a:cubicBezTo>
                  <a:cubicBezTo>
                    <a:pt x="3360" y="324678"/>
                    <a:pt x="14993" y="360527"/>
                    <a:pt x="34437" y="392200"/>
                  </a:cubicBezTo>
                </a:path>
              </a:pathLst>
            </a:custGeom>
            <a:noFill/>
            <a:ln w="571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 name="Google Shape;768;p38"/>
            <p:cNvSpPr/>
            <p:nvPr/>
          </p:nvSpPr>
          <p:spPr>
            <a:xfrm>
              <a:off x="5847863" y="5204549"/>
              <a:ext cx="145229" cy="152701"/>
            </a:xfrm>
            <a:custGeom>
              <a:avLst/>
              <a:gdLst/>
              <a:ahLst/>
              <a:cxnLst/>
              <a:rect l="l" t="t" r="r" b="b"/>
              <a:pathLst>
                <a:path w="54342" h="57138" extrusionOk="0">
                  <a:moveTo>
                    <a:pt x="7960" y="23178"/>
                  </a:moveTo>
                  <a:lnTo>
                    <a:pt x="-56" y="17212"/>
                  </a:lnTo>
                  <a:lnTo>
                    <a:pt x="54286" y="57852"/>
                  </a:lnTo>
                  <a:lnTo>
                    <a:pt x="52608" y="714"/>
                  </a:lnTo>
                </a:path>
              </a:pathLst>
            </a:custGeom>
            <a:noFill/>
            <a:ln w="571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5" name="TextBox 24"/>
          <p:cNvSpPr txBox="1"/>
          <p:nvPr/>
        </p:nvSpPr>
        <p:spPr>
          <a:xfrm>
            <a:off x="3791730" y="4167483"/>
            <a:ext cx="12896070" cy="769441"/>
          </a:xfrm>
          <a:prstGeom prst="rect">
            <a:avLst/>
          </a:prstGeom>
          <a:noFill/>
        </p:spPr>
        <p:txBody>
          <a:bodyPr wrap="square" rtlCol="0">
            <a:spAutoFit/>
          </a:bodyPr>
          <a:lstStyle/>
          <a:p>
            <a:pPr algn="just"/>
            <a:r>
              <a:rPr lang="vi-VN" sz="4400" dirty="0">
                <a:solidFill>
                  <a:srgbClr val="000000"/>
                </a:solidFill>
                <a:latin typeface="Times New Roman" panose="02020603050405020304" pitchFamily="18" charset="0"/>
                <a:cs typeface="Times New Roman" panose="02020603050405020304" pitchFamily="18" charset="0"/>
              </a:rPr>
              <a:t>Cách lí giải về thông điệp «Hãy cầm lấy và đọc»</a:t>
            </a:r>
            <a:endParaRPr lang="en-US" sz="4400" dirty="0">
              <a:solidFill>
                <a:prstClr val="black"/>
              </a:solidFill>
              <a:latin typeface="Times New Roman" panose="02020603050405020304" pitchFamily="18" charset="0"/>
              <a:cs typeface="Times New Roman" panose="02020603050405020304" pitchFamily="18" charset="0"/>
            </a:endParaRPr>
          </a:p>
        </p:txBody>
      </p:sp>
      <p:grpSp>
        <p:nvGrpSpPr>
          <p:cNvPr id="26" name="Google Shape;766;p38"/>
          <p:cNvGrpSpPr/>
          <p:nvPr/>
        </p:nvGrpSpPr>
        <p:grpSpPr>
          <a:xfrm rot="16200000">
            <a:off x="2268523" y="4685534"/>
            <a:ext cx="586714" cy="1905000"/>
            <a:chOff x="5847863" y="4281335"/>
            <a:chExt cx="358150" cy="1075915"/>
          </a:xfrm>
        </p:grpSpPr>
        <p:sp>
          <p:nvSpPr>
            <p:cNvPr id="39" name="Google Shape;767;p38"/>
            <p:cNvSpPr/>
            <p:nvPr/>
          </p:nvSpPr>
          <p:spPr>
            <a:xfrm>
              <a:off x="5888440" y="4281335"/>
              <a:ext cx="317573" cy="1046246"/>
            </a:xfrm>
            <a:custGeom>
              <a:avLst/>
              <a:gdLst/>
              <a:ahLst/>
              <a:cxnLst/>
              <a:rect l="l" t="t" r="r" b="b"/>
              <a:pathLst>
                <a:path w="118830" h="391486" extrusionOk="0">
                  <a:moveTo>
                    <a:pt x="35089" y="714"/>
                  </a:moveTo>
                  <a:cubicBezTo>
                    <a:pt x="15981" y="65971"/>
                    <a:pt x="8906" y="134164"/>
                    <a:pt x="14210" y="201956"/>
                  </a:cubicBezTo>
                  <a:cubicBezTo>
                    <a:pt x="16726" y="233182"/>
                    <a:pt x="25861" y="269628"/>
                    <a:pt x="55036" y="280906"/>
                  </a:cubicBezTo>
                  <a:cubicBezTo>
                    <a:pt x="84211" y="292185"/>
                    <a:pt x="121589" y="263010"/>
                    <a:pt x="118606" y="230945"/>
                  </a:cubicBezTo>
                  <a:cubicBezTo>
                    <a:pt x="115623" y="198880"/>
                    <a:pt x="77500" y="176323"/>
                    <a:pt x="47113" y="187043"/>
                  </a:cubicBezTo>
                  <a:cubicBezTo>
                    <a:pt x="9829" y="200279"/>
                    <a:pt x="-3034" y="247909"/>
                    <a:pt x="508" y="287617"/>
                  </a:cubicBezTo>
                  <a:cubicBezTo>
                    <a:pt x="3360" y="324678"/>
                    <a:pt x="14993" y="360527"/>
                    <a:pt x="34437" y="392200"/>
                  </a:cubicBezTo>
                </a:path>
              </a:pathLst>
            </a:custGeom>
            <a:noFill/>
            <a:ln w="571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 name="Google Shape;768;p38"/>
            <p:cNvSpPr/>
            <p:nvPr/>
          </p:nvSpPr>
          <p:spPr>
            <a:xfrm>
              <a:off x="5847863" y="5204549"/>
              <a:ext cx="145229" cy="152701"/>
            </a:xfrm>
            <a:custGeom>
              <a:avLst/>
              <a:gdLst/>
              <a:ahLst/>
              <a:cxnLst/>
              <a:rect l="l" t="t" r="r" b="b"/>
              <a:pathLst>
                <a:path w="54342" h="57138" extrusionOk="0">
                  <a:moveTo>
                    <a:pt x="7960" y="23178"/>
                  </a:moveTo>
                  <a:lnTo>
                    <a:pt x="-56" y="17212"/>
                  </a:lnTo>
                  <a:lnTo>
                    <a:pt x="54286" y="57852"/>
                  </a:lnTo>
                  <a:lnTo>
                    <a:pt x="52608" y="714"/>
                  </a:lnTo>
                </a:path>
              </a:pathLst>
            </a:custGeom>
            <a:noFill/>
            <a:ln w="571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41" name="TextBox 40"/>
          <p:cNvSpPr txBox="1"/>
          <p:nvPr/>
        </p:nvSpPr>
        <p:spPr>
          <a:xfrm>
            <a:off x="3930940" y="5344677"/>
            <a:ext cx="12896070" cy="769441"/>
          </a:xfrm>
          <a:prstGeom prst="rect">
            <a:avLst/>
          </a:prstGeom>
          <a:noFill/>
        </p:spPr>
        <p:txBody>
          <a:bodyPr wrap="square" rtlCol="0">
            <a:spAutoFit/>
          </a:bodyPr>
          <a:lstStyle/>
          <a:p>
            <a:pPr algn="just"/>
            <a:r>
              <a:rPr lang="vi-VN" sz="4400" dirty="0">
                <a:solidFill>
                  <a:srgbClr val="000000"/>
                </a:solidFill>
                <a:latin typeface="Times New Roman" panose="02020603050405020304" pitchFamily="18" charset="0"/>
                <a:cs typeface="Times New Roman" panose="02020603050405020304" pitchFamily="18" charset="0"/>
              </a:rPr>
              <a:t>Vai trò của việc đọc sách đối với đời sống con người</a:t>
            </a:r>
            <a:endParaRPr lang="en-US" sz="4400" dirty="0">
              <a:solidFill>
                <a:prstClr val="black"/>
              </a:solidFill>
              <a:latin typeface="Times New Roman" panose="02020603050405020304" pitchFamily="18" charset="0"/>
              <a:cs typeface="Times New Roman" panose="02020603050405020304" pitchFamily="18" charset="0"/>
            </a:endParaRPr>
          </a:p>
        </p:txBody>
      </p:sp>
      <p:grpSp>
        <p:nvGrpSpPr>
          <p:cNvPr id="46" name="Google Shape;766;p38"/>
          <p:cNvGrpSpPr/>
          <p:nvPr/>
        </p:nvGrpSpPr>
        <p:grpSpPr>
          <a:xfrm rot="16200000">
            <a:off x="2270905" y="5991071"/>
            <a:ext cx="586714" cy="1905000"/>
            <a:chOff x="5847863" y="4281335"/>
            <a:chExt cx="358150" cy="1075915"/>
          </a:xfrm>
        </p:grpSpPr>
        <p:sp>
          <p:nvSpPr>
            <p:cNvPr id="47" name="Google Shape;767;p38"/>
            <p:cNvSpPr/>
            <p:nvPr/>
          </p:nvSpPr>
          <p:spPr>
            <a:xfrm>
              <a:off x="5888440" y="4281335"/>
              <a:ext cx="317573" cy="1046246"/>
            </a:xfrm>
            <a:custGeom>
              <a:avLst/>
              <a:gdLst/>
              <a:ahLst/>
              <a:cxnLst/>
              <a:rect l="l" t="t" r="r" b="b"/>
              <a:pathLst>
                <a:path w="118830" h="391486" extrusionOk="0">
                  <a:moveTo>
                    <a:pt x="35089" y="714"/>
                  </a:moveTo>
                  <a:cubicBezTo>
                    <a:pt x="15981" y="65971"/>
                    <a:pt x="8906" y="134164"/>
                    <a:pt x="14210" y="201956"/>
                  </a:cubicBezTo>
                  <a:cubicBezTo>
                    <a:pt x="16726" y="233182"/>
                    <a:pt x="25861" y="269628"/>
                    <a:pt x="55036" y="280906"/>
                  </a:cubicBezTo>
                  <a:cubicBezTo>
                    <a:pt x="84211" y="292185"/>
                    <a:pt x="121589" y="263010"/>
                    <a:pt x="118606" y="230945"/>
                  </a:cubicBezTo>
                  <a:cubicBezTo>
                    <a:pt x="115623" y="198880"/>
                    <a:pt x="77500" y="176323"/>
                    <a:pt x="47113" y="187043"/>
                  </a:cubicBezTo>
                  <a:cubicBezTo>
                    <a:pt x="9829" y="200279"/>
                    <a:pt x="-3034" y="247909"/>
                    <a:pt x="508" y="287617"/>
                  </a:cubicBezTo>
                  <a:cubicBezTo>
                    <a:pt x="3360" y="324678"/>
                    <a:pt x="14993" y="360527"/>
                    <a:pt x="34437" y="392200"/>
                  </a:cubicBezTo>
                </a:path>
              </a:pathLst>
            </a:custGeom>
            <a:noFill/>
            <a:ln w="571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8" name="Google Shape;768;p38"/>
            <p:cNvSpPr/>
            <p:nvPr/>
          </p:nvSpPr>
          <p:spPr>
            <a:xfrm>
              <a:off x="5847863" y="5204549"/>
              <a:ext cx="145229" cy="152701"/>
            </a:xfrm>
            <a:custGeom>
              <a:avLst/>
              <a:gdLst/>
              <a:ahLst/>
              <a:cxnLst/>
              <a:rect l="l" t="t" r="r" b="b"/>
              <a:pathLst>
                <a:path w="54342" h="57138" extrusionOk="0">
                  <a:moveTo>
                    <a:pt x="7960" y="23178"/>
                  </a:moveTo>
                  <a:lnTo>
                    <a:pt x="-56" y="17212"/>
                  </a:lnTo>
                  <a:lnTo>
                    <a:pt x="54286" y="57852"/>
                  </a:lnTo>
                  <a:lnTo>
                    <a:pt x="52608" y="714"/>
                  </a:lnTo>
                </a:path>
              </a:pathLst>
            </a:custGeom>
            <a:noFill/>
            <a:ln w="571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49" name="TextBox 48"/>
          <p:cNvSpPr txBox="1"/>
          <p:nvPr/>
        </p:nvSpPr>
        <p:spPr>
          <a:xfrm>
            <a:off x="3933322" y="6650214"/>
            <a:ext cx="13595060" cy="769441"/>
          </a:xfrm>
          <a:prstGeom prst="rect">
            <a:avLst/>
          </a:prstGeom>
          <a:noFill/>
        </p:spPr>
        <p:txBody>
          <a:bodyPr wrap="square" rtlCol="0">
            <a:spAutoFit/>
          </a:bodyPr>
          <a:lstStyle/>
          <a:p>
            <a:pPr algn="just"/>
            <a:r>
              <a:rPr lang="vi-VN" sz="4400" dirty="0">
                <a:solidFill>
                  <a:srgbClr val="000000"/>
                </a:solidFill>
                <a:latin typeface="Times New Roman" panose="02020603050405020304" pitchFamily="18" charset="0"/>
                <a:cs typeface="Times New Roman" panose="02020603050405020304" pitchFamily="18" charset="0"/>
              </a:rPr>
              <a:t>Điều kiện để giải quyết tình trạng sa sút trong văn hóa đọc</a:t>
            </a:r>
            <a:endParaRPr lang="en-US" sz="4400" dirty="0">
              <a:solidFill>
                <a:prstClr val="black"/>
              </a:solidFill>
              <a:latin typeface="Times New Roman" panose="02020603050405020304" pitchFamily="18" charset="0"/>
              <a:cs typeface="Times New Roman" panose="02020603050405020304" pitchFamily="18" charset="0"/>
            </a:endParaRPr>
          </a:p>
        </p:txBody>
      </p:sp>
      <p:grpSp>
        <p:nvGrpSpPr>
          <p:cNvPr id="50" name="Google Shape;766;p38"/>
          <p:cNvGrpSpPr/>
          <p:nvPr/>
        </p:nvGrpSpPr>
        <p:grpSpPr>
          <a:xfrm rot="16200000">
            <a:off x="2275985" y="7285835"/>
            <a:ext cx="586714" cy="1905000"/>
            <a:chOff x="5847863" y="4281335"/>
            <a:chExt cx="358150" cy="1075915"/>
          </a:xfrm>
        </p:grpSpPr>
        <p:sp>
          <p:nvSpPr>
            <p:cNvPr id="51" name="Google Shape;767;p38"/>
            <p:cNvSpPr/>
            <p:nvPr/>
          </p:nvSpPr>
          <p:spPr>
            <a:xfrm>
              <a:off x="5888440" y="4281335"/>
              <a:ext cx="317573" cy="1046246"/>
            </a:xfrm>
            <a:custGeom>
              <a:avLst/>
              <a:gdLst/>
              <a:ahLst/>
              <a:cxnLst/>
              <a:rect l="l" t="t" r="r" b="b"/>
              <a:pathLst>
                <a:path w="118830" h="391486" extrusionOk="0">
                  <a:moveTo>
                    <a:pt x="35089" y="714"/>
                  </a:moveTo>
                  <a:cubicBezTo>
                    <a:pt x="15981" y="65971"/>
                    <a:pt x="8906" y="134164"/>
                    <a:pt x="14210" y="201956"/>
                  </a:cubicBezTo>
                  <a:cubicBezTo>
                    <a:pt x="16726" y="233182"/>
                    <a:pt x="25861" y="269628"/>
                    <a:pt x="55036" y="280906"/>
                  </a:cubicBezTo>
                  <a:cubicBezTo>
                    <a:pt x="84211" y="292185"/>
                    <a:pt x="121589" y="263010"/>
                    <a:pt x="118606" y="230945"/>
                  </a:cubicBezTo>
                  <a:cubicBezTo>
                    <a:pt x="115623" y="198880"/>
                    <a:pt x="77500" y="176323"/>
                    <a:pt x="47113" y="187043"/>
                  </a:cubicBezTo>
                  <a:cubicBezTo>
                    <a:pt x="9829" y="200279"/>
                    <a:pt x="-3034" y="247909"/>
                    <a:pt x="508" y="287617"/>
                  </a:cubicBezTo>
                  <a:cubicBezTo>
                    <a:pt x="3360" y="324678"/>
                    <a:pt x="14993" y="360527"/>
                    <a:pt x="34437" y="392200"/>
                  </a:cubicBezTo>
                </a:path>
              </a:pathLst>
            </a:custGeom>
            <a:noFill/>
            <a:ln w="571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2" name="Google Shape;768;p38"/>
            <p:cNvSpPr/>
            <p:nvPr/>
          </p:nvSpPr>
          <p:spPr>
            <a:xfrm>
              <a:off x="5847863" y="5204549"/>
              <a:ext cx="145229" cy="152701"/>
            </a:xfrm>
            <a:custGeom>
              <a:avLst/>
              <a:gdLst/>
              <a:ahLst/>
              <a:cxnLst/>
              <a:rect l="l" t="t" r="r" b="b"/>
              <a:pathLst>
                <a:path w="54342" h="57138" extrusionOk="0">
                  <a:moveTo>
                    <a:pt x="7960" y="23178"/>
                  </a:moveTo>
                  <a:lnTo>
                    <a:pt x="-56" y="17212"/>
                  </a:lnTo>
                  <a:lnTo>
                    <a:pt x="54286" y="57852"/>
                  </a:lnTo>
                  <a:lnTo>
                    <a:pt x="52608" y="714"/>
                  </a:lnTo>
                </a:path>
              </a:pathLst>
            </a:custGeom>
            <a:noFill/>
            <a:ln w="571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53" name="TextBox 52"/>
          <p:cNvSpPr txBox="1"/>
          <p:nvPr/>
        </p:nvSpPr>
        <p:spPr>
          <a:xfrm>
            <a:off x="3938402" y="7944978"/>
            <a:ext cx="12896070" cy="769441"/>
          </a:xfrm>
          <a:prstGeom prst="rect">
            <a:avLst/>
          </a:prstGeom>
          <a:noFill/>
        </p:spPr>
        <p:txBody>
          <a:bodyPr wrap="square" rtlCol="0">
            <a:spAutoFit/>
          </a:bodyPr>
          <a:lstStyle/>
          <a:p>
            <a:pPr algn="just"/>
            <a:r>
              <a:rPr lang="vi-VN" sz="4400" dirty="0">
                <a:solidFill>
                  <a:srgbClr val="000000"/>
                </a:solidFill>
                <a:latin typeface="Times New Roman" panose="02020603050405020304" pitchFamily="18" charset="0"/>
                <a:cs typeface="Times New Roman" panose="02020603050405020304" pitchFamily="18" charset="0"/>
              </a:rPr>
              <a:t>Đọc sách là một kiểu trải nghiệm</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54" name="Google Shape;558;p22"/>
          <p:cNvSpPr/>
          <p:nvPr/>
        </p:nvSpPr>
        <p:spPr>
          <a:xfrm>
            <a:off x="1143000" y="3977306"/>
            <a:ext cx="2440450" cy="949115"/>
          </a:xfrm>
          <a:custGeom>
            <a:avLst/>
            <a:gdLst/>
            <a:ahLst/>
            <a:cxnLst/>
            <a:rect l="l" t="t" r="r" b="b"/>
            <a:pathLst>
              <a:path w="4638940" h="1010314" extrusionOk="0">
                <a:moveTo>
                  <a:pt x="4628249" y="900578"/>
                </a:moveTo>
                <a:cubicBezTo>
                  <a:pt x="4619181" y="861964"/>
                  <a:pt x="4607152" y="864800"/>
                  <a:pt x="4607152" y="824767"/>
                </a:cubicBezTo>
                <a:cubicBezTo>
                  <a:pt x="4607152" y="784843"/>
                  <a:pt x="4613739" y="784843"/>
                  <a:pt x="4613739" y="744810"/>
                </a:cubicBezTo>
                <a:cubicBezTo>
                  <a:pt x="4613739" y="704886"/>
                  <a:pt x="4622426" y="704886"/>
                  <a:pt x="4622426" y="664962"/>
                </a:cubicBezTo>
                <a:cubicBezTo>
                  <a:pt x="4622426" y="625038"/>
                  <a:pt x="4592165" y="625038"/>
                  <a:pt x="4592165" y="585114"/>
                </a:cubicBezTo>
                <a:cubicBezTo>
                  <a:pt x="4592165" y="545190"/>
                  <a:pt x="4626436" y="545190"/>
                  <a:pt x="4626436" y="505266"/>
                </a:cubicBezTo>
                <a:cubicBezTo>
                  <a:pt x="4626436" y="465342"/>
                  <a:pt x="4592070" y="465342"/>
                  <a:pt x="4592070" y="425419"/>
                </a:cubicBezTo>
                <a:cubicBezTo>
                  <a:pt x="4592070" y="385495"/>
                  <a:pt x="4627295" y="385495"/>
                  <a:pt x="4627295" y="345571"/>
                </a:cubicBezTo>
                <a:cubicBezTo>
                  <a:pt x="4627295" y="305647"/>
                  <a:pt x="4611066" y="305647"/>
                  <a:pt x="4611066" y="265723"/>
                </a:cubicBezTo>
                <a:cubicBezTo>
                  <a:pt x="4611066" y="225799"/>
                  <a:pt x="4606580" y="225799"/>
                  <a:pt x="4606580" y="185984"/>
                </a:cubicBezTo>
                <a:cubicBezTo>
                  <a:pt x="4606580" y="146060"/>
                  <a:pt x="4631972" y="146060"/>
                  <a:pt x="4631972" y="106136"/>
                </a:cubicBezTo>
                <a:cubicBezTo>
                  <a:pt x="4631972" y="66213"/>
                  <a:pt x="4645241" y="47996"/>
                  <a:pt x="4620517" y="19744"/>
                </a:cubicBezTo>
                <a:cubicBezTo>
                  <a:pt x="4595888" y="-8508"/>
                  <a:pt x="4579851" y="23234"/>
                  <a:pt x="4545007" y="23234"/>
                </a:cubicBezTo>
                <a:cubicBezTo>
                  <a:pt x="4510068" y="23234"/>
                  <a:pt x="4510068" y="11017"/>
                  <a:pt x="4475225" y="11017"/>
                </a:cubicBezTo>
                <a:cubicBezTo>
                  <a:pt x="4440381" y="11017"/>
                  <a:pt x="4440381" y="49087"/>
                  <a:pt x="4405443" y="49087"/>
                </a:cubicBezTo>
                <a:cubicBezTo>
                  <a:pt x="4370599" y="49087"/>
                  <a:pt x="4370599" y="29670"/>
                  <a:pt x="4335756" y="29670"/>
                </a:cubicBezTo>
                <a:cubicBezTo>
                  <a:pt x="4300913" y="29670"/>
                  <a:pt x="4300913" y="8508"/>
                  <a:pt x="4266069" y="8508"/>
                </a:cubicBezTo>
                <a:cubicBezTo>
                  <a:pt x="4231226" y="8508"/>
                  <a:pt x="4231226" y="9054"/>
                  <a:pt x="4196382" y="9054"/>
                </a:cubicBezTo>
                <a:cubicBezTo>
                  <a:pt x="4161539" y="9054"/>
                  <a:pt x="4161539" y="43960"/>
                  <a:pt x="4126696" y="43960"/>
                </a:cubicBezTo>
                <a:cubicBezTo>
                  <a:pt x="4091852" y="43960"/>
                  <a:pt x="4091852" y="1200"/>
                  <a:pt x="4057009" y="1200"/>
                </a:cubicBezTo>
                <a:cubicBezTo>
                  <a:pt x="4022165" y="1200"/>
                  <a:pt x="4022165" y="15490"/>
                  <a:pt x="3987322" y="15490"/>
                </a:cubicBezTo>
                <a:cubicBezTo>
                  <a:pt x="3952479" y="15490"/>
                  <a:pt x="3952479" y="48978"/>
                  <a:pt x="3917636" y="48978"/>
                </a:cubicBezTo>
                <a:cubicBezTo>
                  <a:pt x="3882792" y="48978"/>
                  <a:pt x="3882792" y="47996"/>
                  <a:pt x="3847949" y="47996"/>
                </a:cubicBezTo>
                <a:cubicBezTo>
                  <a:pt x="3813105" y="47996"/>
                  <a:pt x="3813105" y="51814"/>
                  <a:pt x="3778262" y="51814"/>
                </a:cubicBezTo>
                <a:cubicBezTo>
                  <a:pt x="3743419" y="51814"/>
                  <a:pt x="3743419" y="4800"/>
                  <a:pt x="3708575" y="4800"/>
                </a:cubicBezTo>
                <a:cubicBezTo>
                  <a:pt x="3673732" y="4800"/>
                  <a:pt x="3673732" y="40578"/>
                  <a:pt x="3638889" y="40578"/>
                </a:cubicBezTo>
                <a:cubicBezTo>
                  <a:pt x="3604045" y="40578"/>
                  <a:pt x="3604045" y="23453"/>
                  <a:pt x="3569202" y="23453"/>
                </a:cubicBezTo>
                <a:cubicBezTo>
                  <a:pt x="3534358" y="23453"/>
                  <a:pt x="3534358" y="21271"/>
                  <a:pt x="3499515" y="21271"/>
                </a:cubicBezTo>
                <a:cubicBezTo>
                  <a:pt x="3464672" y="21271"/>
                  <a:pt x="3464672" y="29125"/>
                  <a:pt x="3429828" y="29125"/>
                </a:cubicBezTo>
                <a:cubicBezTo>
                  <a:pt x="3394985" y="29125"/>
                  <a:pt x="3394985" y="47123"/>
                  <a:pt x="3360141" y="47123"/>
                </a:cubicBezTo>
                <a:cubicBezTo>
                  <a:pt x="3325298" y="47123"/>
                  <a:pt x="3325298" y="36651"/>
                  <a:pt x="3290455" y="36651"/>
                </a:cubicBezTo>
                <a:cubicBezTo>
                  <a:pt x="3255612" y="36651"/>
                  <a:pt x="3255612" y="9381"/>
                  <a:pt x="3220768" y="9381"/>
                </a:cubicBezTo>
                <a:cubicBezTo>
                  <a:pt x="3185925" y="9381"/>
                  <a:pt x="3185925" y="16690"/>
                  <a:pt x="3151081" y="16690"/>
                </a:cubicBezTo>
                <a:cubicBezTo>
                  <a:pt x="3116238" y="16690"/>
                  <a:pt x="3116238" y="52468"/>
                  <a:pt x="3081395" y="52468"/>
                </a:cubicBezTo>
                <a:cubicBezTo>
                  <a:pt x="3046551" y="52468"/>
                  <a:pt x="3046551" y="49741"/>
                  <a:pt x="3011708" y="49741"/>
                </a:cubicBezTo>
                <a:cubicBezTo>
                  <a:pt x="2976865" y="49741"/>
                  <a:pt x="2976865" y="16908"/>
                  <a:pt x="2942021" y="16908"/>
                </a:cubicBezTo>
                <a:cubicBezTo>
                  <a:pt x="2907178" y="16908"/>
                  <a:pt x="2907178" y="3818"/>
                  <a:pt x="2872430" y="3818"/>
                </a:cubicBezTo>
                <a:cubicBezTo>
                  <a:pt x="2837587" y="3818"/>
                  <a:pt x="2837587" y="9599"/>
                  <a:pt x="2802743" y="9599"/>
                </a:cubicBezTo>
                <a:cubicBezTo>
                  <a:pt x="2767900" y="9599"/>
                  <a:pt x="2767900" y="5563"/>
                  <a:pt x="2733056" y="5563"/>
                </a:cubicBezTo>
                <a:cubicBezTo>
                  <a:pt x="2698213" y="5563"/>
                  <a:pt x="2698213" y="9926"/>
                  <a:pt x="2663465" y="9926"/>
                </a:cubicBezTo>
                <a:cubicBezTo>
                  <a:pt x="2628622" y="9926"/>
                  <a:pt x="2628622" y="51705"/>
                  <a:pt x="2593874" y="51705"/>
                </a:cubicBezTo>
                <a:cubicBezTo>
                  <a:pt x="2559031" y="51705"/>
                  <a:pt x="2559031" y="24980"/>
                  <a:pt x="2524187" y="24980"/>
                </a:cubicBezTo>
                <a:cubicBezTo>
                  <a:pt x="2489344" y="24980"/>
                  <a:pt x="2489344" y="38942"/>
                  <a:pt x="2454596" y="38942"/>
                </a:cubicBezTo>
                <a:cubicBezTo>
                  <a:pt x="2436458" y="38942"/>
                  <a:pt x="2427771" y="34143"/>
                  <a:pt x="2418798" y="29561"/>
                </a:cubicBezTo>
                <a:cubicBezTo>
                  <a:pt x="2416793" y="26289"/>
                  <a:pt x="2414407" y="23016"/>
                  <a:pt x="2411352" y="19526"/>
                </a:cubicBezTo>
                <a:cubicBezTo>
                  <a:pt x="2393978" y="-436"/>
                  <a:pt x="2380804" y="9490"/>
                  <a:pt x="2362380" y="17126"/>
                </a:cubicBezTo>
                <a:cubicBezTo>
                  <a:pt x="2347488" y="11126"/>
                  <a:pt x="2340424" y="436"/>
                  <a:pt x="2315413" y="436"/>
                </a:cubicBezTo>
                <a:cubicBezTo>
                  <a:pt x="2280570" y="436"/>
                  <a:pt x="2280570" y="5127"/>
                  <a:pt x="2245727" y="5127"/>
                </a:cubicBezTo>
                <a:cubicBezTo>
                  <a:pt x="2231789" y="5127"/>
                  <a:pt x="2220143" y="2073"/>
                  <a:pt x="2209547" y="218"/>
                </a:cubicBezTo>
                <a:lnTo>
                  <a:pt x="2209547" y="46578"/>
                </a:lnTo>
                <a:cubicBezTo>
                  <a:pt x="2205633" y="47996"/>
                  <a:pt x="2201337" y="48869"/>
                  <a:pt x="2196182" y="48869"/>
                </a:cubicBezTo>
                <a:cubicBezTo>
                  <a:pt x="2161339" y="48869"/>
                  <a:pt x="2161339" y="29452"/>
                  <a:pt x="2126495" y="29452"/>
                </a:cubicBezTo>
                <a:cubicBezTo>
                  <a:pt x="2091652" y="29452"/>
                  <a:pt x="2091652" y="8290"/>
                  <a:pt x="2056809" y="8290"/>
                </a:cubicBezTo>
                <a:cubicBezTo>
                  <a:pt x="2021965" y="8290"/>
                  <a:pt x="2021965" y="8836"/>
                  <a:pt x="1987122" y="8836"/>
                </a:cubicBezTo>
                <a:cubicBezTo>
                  <a:pt x="1952279" y="8836"/>
                  <a:pt x="1952279" y="43742"/>
                  <a:pt x="1917435" y="43742"/>
                </a:cubicBezTo>
                <a:cubicBezTo>
                  <a:pt x="1882592" y="43742"/>
                  <a:pt x="1882592" y="982"/>
                  <a:pt x="1847748" y="982"/>
                </a:cubicBezTo>
                <a:cubicBezTo>
                  <a:pt x="1812905" y="982"/>
                  <a:pt x="1812905" y="15271"/>
                  <a:pt x="1778062" y="15271"/>
                </a:cubicBezTo>
                <a:cubicBezTo>
                  <a:pt x="1743218" y="15271"/>
                  <a:pt x="1743218" y="48760"/>
                  <a:pt x="1708375" y="48760"/>
                </a:cubicBezTo>
                <a:cubicBezTo>
                  <a:pt x="1673532" y="48760"/>
                  <a:pt x="1673532" y="47778"/>
                  <a:pt x="1638688" y="47778"/>
                </a:cubicBezTo>
                <a:cubicBezTo>
                  <a:pt x="1603845" y="47778"/>
                  <a:pt x="1603845" y="51596"/>
                  <a:pt x="1569002" y="51596"/>
                </a:cubicBezTo>
                <a:cubicBezTo>
                  <a:pt x="1534158" y="51596"/>
                  <a:pt x="1534158" y="4581"/>
                  <a:pt x="1499315" y="4581"/>
                </a:cubicBezTo>
                <a:cubicBezTo>
                  <a:pt x="1464472" y="4581"/>
                  <a:pt x="1464472" y="40360"/>
                  <a:pt x="1429628" y="40360"/>
                </a:cubicBezTo>
                <a:cubicBezTo>
                  <a:pt x="1394785" y="40360"/>
                  <a:pt x="1394785" y="23234"/>
                  <a:pt x="1359941" y="23234"/>
                </a:cubicBezTo>
                <a:cubicBezTo>
                  <a:pt x="1325098" y="23234"/>
                  <a:pt x="1325098" y="21053"/>
                  <a:pt x="1290255" y="21053"/>
                </a:cubicBezTo>
                <a:cubicBezTo>
                  <a:pt x="1255411" y="21053"/>
                  <a:pt x="1255411" y="28907"/>
                  <a:pt x="1220568" y="28907"/>
                </a:cubicBezTo>
                <a:cubicBezTo>
                  <a:pt x="1185725" y="28907"/>
                  <a:pt x="1185725" y="46905"/>
                  <a:pt x="1150881" y="46905"/>
                </a:cubicBezTo>
                <a:cubicBezTo>
                  <a:pt x="1116038" y="46905"/>
                  <a:pt x="1116038" y="36433"/>
                  <a:pt x="1081194" y="36433"/>
                </a:cubicBezTo>
                <a:cubicBezTo>
                  <a:pt x="1046351" y="36433"/>
                  <a:pt x="1046351" y="9163"/>
                  <a:pt x="1011508" y="9163"/>
                </a:cubicBezTo>
                <a:cubicBezTo>
                  <a:pt x="976664" y="9163"/>
                  <a:pt x="976664" y="16471"/>
                  <a:pt x="941821" y="16471"/>
                </a:cubicBezTo>
                <a:cubicBezTo>
                  <a:pt x="906978" y="16471"/>
                  <a:pt x="906978" y="52250"/>
                  <a:pt x="872134" y="52250"/>
                </a:cubicBezTo>
                <a:cubicBezTo>
                  <a:pt x="837291" y="52250"/>
                  <a:pt x="837291" y="49523"/>
                  <a:pt x="802447" y="49523"/>
                </a:cubicBezTo>
                <a:cubicBezTo>
                  <a:pt x="767604" y="49523"/>
                  <a:pt x="767604" y="16690"/>
                  <a:pt x="732761" y="16690"/>
                </a:cubicBezTo>
                <a:cubicBezTo>
                  <a:pt x="697917" y="16690"/>
                  <a:pt x="697917" y="3600"/>
                  <a:pt x="663170" y="3600"/>
                </a:cubicBezTo>
                <a:cubicBezTo>
                  <a:pt x="628326" y="3600"/>
                  <a:pt x="628326" y="9381"/>
                  <a:pt x="593483" y="9381"/>
                </a:cubicBezTo>
                <a:cubicBezTo>
                  <a:pt x="558639" y="9381"/>
                  <a:pt x="558639" y="5345"/>
                  <a:pt x="523796" y="5345"/>
                </a:cubicBezTo>
                <a:cubicBezTo>
                  <a:pt x="488953" y="5345"/>
                  <a:pt x="488953" y="9708"/>
                  <a:pt x="454205" y="9708"/>
                </a:cubicBezTo>
                <a:cubicBezTo>
                  <a:pt x="419361" y="9708"/>
                  <a:pt x="419361" y="51487"/>
                  <a:pt x="384614" y="51487"/>
                </a:cubicBezTo>
                <a:cubicBezTo>
                  <a:pt x="349770" y="51487"/>
                  <a:pt x="349770" y="24762"/>
                  <a:pt x="314927" y="24762"/>
                </a:cubicBezTo>
                <a:cubicBezTo>
                  <a:pt x="280083" y="24762"/>
                  <a:pt x="280083" y="38724"/>
                  <a:pt x="245335" y="38724"/>
                </a:cubicBezTo>
                <a:cubicBezTo>
                  <a:pt x="210492" y="38724"/>
                  <a:pt x="210492" y="20944"/>
                  <a:pt x="175744" y="20944"/>
                </a:cubicBezTo>
                <a:cubicBezTo>
                  <a:pt x="140901" y="20944"/>
                  <a:pt x="140901" y="218"/>
                  <a:pt x="106153" y="218"/>
                </a:cubicBezTo>
                <a:cubicBezTo>
                  <a:pt x="71310" y="218"/>
                  <a:pt x="71310" y="4909"/>
                  <a:pt x="36466" y="4909"/>
                </a:cubicBezTo>
                <a:cubicBezTo>
                  <a:pt x="22529" y="4909"/>
                  <a:pt x="10883" y="1854"/>
                  <a:pt x="286" y="0"/>
                </a:cubicBezTo>
                <a:lnTo>
                  <a:pt x="286" y="95228"/>
                </a:lnTo>
                <a:lnTo>
                  <a:pt x="62909" y="104064"/>
                </a:lnTo>
                <a:cubicBezTo>
                  <a:pt x="70355" y="87920"/>
                  <a:pt x="84961" y="76903"/>
                  <a:pt x="102048" y="76903"/>
                </a:cubicBezTo>
                <a:cubicBezTo>
                  <a:pt x="126582" y="76903"/>
                  <a:pt x="146533" y="99701"/>
                  <a:pt x="146533" y="127735"/>
                </a:cubicBezTo>
                <a:cubicBezTo>
                  <a:pt x="146533" y="155769"/>
                  <a:pt x="126582" y="178567"/>
                  <a:pt x="102048" y="178567"/>
                </a:cubicBezTo>
                <a:cubicBezTo>
                  <a:pt x="83910" y="178567"/>
                  <a:pt x="68350" y="166131"/>
                  <a:pt x="61477" y="148242"/>
                </a:cubicBezTo>
                <a:cubicBezTo>
                  <a:pt x="58709" y="148242"/>
                  <a:pt x="55654" y="148242"/>
                  <a:pt x="52122" y="148242"/>
                </a:cubicBezTo>
                <a:cubicBezTo>
                  <a:pt x="21574" y="148242"/>
                  <a:pt x="61000" y="146933"/>
                  <a:pt x="30834" y="160350"/>
                </a:cubicBezTo>
                <a:cubicBezTo>
                  <a:pt x="668" y="173876"/>
                  <a:pt x="11551" y="160350"/>
                  <a:pt x="11551" y="160350"/>
                </a:cubicBezTo>
                <a:lnTo>
                  <a:pt x="0" y="160350"/>
                </a:lnTo>
                <a:lnTo>
                  <a:pt x="0" y="276631"/>
                </a:lnTo>
                <a:lnTo>
                  <a:pt x="62623" y="285467"/>
                </a:lnTo>
                <a:cubicBezTo>
                  <a:pt x="70069" y="269432"/>
                  <a:pt x="84674" y="258305"/>
                  <a:pt x="101762" y="258305"/>
                </a:cubicBezTo>
                <a:cubicBezTo>
                  <a:pt x="126295" y="258305"/>
                  <a:pt x="146247" y="281104"/>
                  <a:pt x="146247" y="309138"/>
                </a:cubicBezTo>
                <a:cubicBezTo>
                  <a:pt x="146247" y="337171"/>
                  <a:pt x="126295" y="359970"/>
                  <a:pt x="101762" y="359970"/>
                </a:cubicBezTo>
                <a:cubicBezTo>
                  <a:pt x="83624" y="359970"/>
                  <a:pt x="68064" y="347534"/>
                  <a:pt x="61191" y="329754"/>
                </a:cubicBezTo>
                <a:cubicBezTo>
                  <a:pt x="58422" y="329754"/>
                  <a:pt x="55368" y="329754"/>
                  <a:pt x="51835" y="329754"/>
                </a:cubicBezTo>
                <a:cubicBezTo>
                  <a:pt x="21288" y="329754"/>
                  <a:pt x="60713" y="328445"/>
                  <a:pt x="30548" y="341862"/>
                </a:cubicBezTo>
                <a:cubicBezTo>
                  <a:pt x="382" y="355388"/>
                  <a:pt x="11264" y="341862"/>
                  <a:pt x="11264" y="341862"/>
                </a:cubicBezTo>
                <a:lnTo>
                  <a:pt x="0" y="341862"/>
                </a:lnTo>
                <a:lnTo>
                  <a:pt x="0" y="457598"/>
                </a:lnTo>
                <a:lnTo>
                  <a:pt x="62623" y="466433"/>
                </a:lnTo>
                <a:cubicBezTo>
                  <a:pt x="70069" y="450398"/>
                  <a:pt x="84674" y="439272"/>
                  <a:pt x="101762" y="439272"/>
                </a:cubicBezTo>
                <a:cubicBezTo>
                  <a:pt x="126295" y="439272"/>
                  <a:pt x="146247" y="462070"/>
                  <a:pt x="146247" y="490104"/>
                </a:cubicBezTo>
                <a:cubicBezTo>
                  <a:pt x="146247" y="518138"/>
                  <a:pt x="126295" y="540936"/>
                  <a:pt x="101762" y="540936"/>
                </a:cubicBezTo>
                <a:cubicBezTo>
                  <a:pt x="83624" y="540936"/>
                  <a:pt x="68064" y="528501"/>
                  <a:pt x="61191" y="510611"/>
                </a:cubicBezTo>
                <a:cubicBezTo>
                  <a:pt x="58422" y="510611"/>
                  <a:pt x="55368" y="510611"/>
                  <a:pt x="51835" y="510611"/>
                </a:cubicBezTo>
                <a:cubicBezTo>
                  <a:pt x="21288" y="510611"/>
                  <a:pt x="60713" y="509302"/>
                  <a:pt x="30548" y="522719"/>
                </a:cubicBezTo>
                <a:cubicBezTo>
                  <a:pt x="382" y="536246"/>
                  <a:pt x="11264" y="522719"/>
                  <a:pt x="11264" y="522719"/>
                </a:cubicBezTo>
                <a:lnTo>
                  <a:pt x="0" y="522719"/>
                </a:lnTo>
                <a:lnTo>
                  <a:pt x="0" y="638455"/>
                </a:lnTo>
                <a:lnTo>
                  <a:pt x="62623" y="647291"/>
                </a:lnTo>
                <a:cubicBezTo>
                  <a:pt x="70069" y="631147"/>
                  <a:pt x="84674" y="620129"/>
                  <a:pt x="101762" y="620129"/>
                </a:cubicBezTo>
                <a:cubicBezTo>
                  <a:pt x="126295" y="620129"/>
                  <a:pt x="146247" y="642927"/>
                  <a:pt x="146247" y="670961"/>
                </a:cubicBezTo>
                <a:cubicBezTo>
                  <a:pt x="146247" y="698995"/>
                  <a:pt x="126295" y="721793"/>
                  <a:pt x="101762" y="721793"/>
                </a:cubicBezTo>
                <a:cubicBezTo>
                  <a:pt x="83624" y="721793"/>
                  <a:pt x="68064" y="709358"/>
                  <a:pt x="61191" y="691578"/>
                </a:cubicBezTo>
                <a:cubicBezTo>
                  <a:pt x="58422" y="691578"/>
                  <a:pt x="55368" y="691578"/>
                  <a:pt x="51835" y="691578"/>
                </a:cubicBezTo>
                <a:cubicBezTo>
                  <a:pt x="21288" y="691578"/>
                  <a:pt x="60713" y="690269"/>
                  <a:pt x="30548" y="703686"/>
                </a:cubicBezTo>
                <a:cubicBezTo>
                  <a:pt x="382" y="717212"/>
                  <a:pt x="11264" y="703686"/>
                  <a:pt x="11264" y="703686"/>
                </a:cubicBezTo>
                <a:lnTo>
                  <a:pt x="0" y="703686"/>
                </a:lnTo>
                <a:lnTo>
                  <a:pt x="0" y="819422"/>
                </a:lnTo>
                <a:lnTo>
                  <a:pt x="62623" y="828257"/>
                </a:lnTo>
                <a:cubicBezTo>
                  <a:pt x="70069" y="812113"/>
                  <a:pt x="84674" y="801096"/>
                  <a:pt x="101762" y="801096"/>
                </a:cubicBezTo>
                <a:cubicBezTo>
                  <a:pt x="126295" y="801096"/>
                  <a:pt x="146247" y="823894"/>
                  <a:pt x="146247" y="851928"/>
                </a:cubicBezTo>
                <a:cubicBezTo>
                  <a:pt x="146247" y="879962"/>
                  <a:pt x="126295" y="902760"/>
                  <a:pt x="101762" y="902760"/>
                </a:cubicBezTo>
                <a:cubicBezTo>
                  <a:pt x="83624" y="902760"/>
                  <a:pt x="68064" y="890325"/>
                  <a:pt x="61191" y="872435"/>
                </a:cubicBezTo>
                <a:cubicBezTo>
                  <a:pt x="58422" y="872435"/>
                  <a:pt x="55368" y="872435"/>
                  <a:pt x="51835" y="872435"/>
                </a:cubicBezTo>
                <a:cubicBezTo>
                  <a:pt x="21288" y="872435"/>
                  <a:pt x="60713" y="871126"/>
                  <a:pt x="30548" y="884543"/>
                </a:cubicBezTo>
                <a:cubicBezTo>
                  <a:pt x="382" y="898070"/>
                  <a:pt x="11264" y="884543"/>
                  <a:pt x="11264" y="884543"/>
                </a:cubicBezTo>
                <a:lnTo>
                  <a:pt x="0" y="884543"/>
                </a:lnTo>
                <a:lnTo>
                  <a:pt x="0" y="994825"/>
                </a:lnTo>
                <a:cubicBezTo>
                  <a:pt x="9355" y="991662"/>
                  <a:pt x="20047" y="986098"/>
                  <a:pt x="36275" y="986098"/>
                </a:cubicBezTo>
                <a:cubicBezTo>
                  <a:pt x="71214" y="986098"/>
                  <a:pt x="71214" y="959482"/>
                  <a:pt x="106057" y="959482"/>
                </a:cubicBezTo>
                <a:cubicBezTo>
                  <a:pt x="140901" y="959482"/>
                  <a:pt x="140901" y="960355"/>
                  <a:pt x="175840" y="960355"/>
                </a:cubicBezTo>
                <a:cubicBezTo>
                  <a:pt x="210683" y="960355"/>
                  <a:pt x="210683" y="976936"/>
                  <a:pt x="245526" y="976936"/>
                </a:cubicBezTo>
                <a:cubicBezTo>
                  <a:pt x="280370" y="976936"/>
                  <a:pt x="280370" y="988935"/>
                  <a:pt x="315213" y="988935"/>
                </a:cubicBezTo>
                <a:cubicBezTo>
                  <a:pt x="350056" y="988935"/>
                  <a:pt x="350056" y="978135"/>
                  <a:pt x="384900" y="978135"/>
                </a:cubicBezTo>
                <a:cubicBezTo>
                  <a:pt x="419743" y="978135"/>
                  <a:pt x="419743" y="993843"/>
                  <a:pt x="454587" y="993843"/>
                </a:cubicBezTo>
                <a:cubicBezTo>
                  <a:pt x="489430" y="993843"/>
                  <a:pt x="489430" y="968645"/>
                  <a:pt x="524273" y="968645"/>
                </a:cubicBezTo>
                <a:cubicBezTo>
                  <a:pt x="559117" y="968645"/>
                  <a:pt x="559117" y="991880"/>
                  <a:pt x="593960" y="991880"/>
                </a:cubicBezTo>
                <a:cubicBezTo>
                  <a:pt x="628803" y="991880"/>
                  <a:pt x="628803" y="984899"/>
                  <a:pt x="663647" y="984899"/>
                </a:cubicBezTo>
                <a:cubicBezTo>
                  <a:pt x="698490" y="984899"/>
                  <a:pt x="698490" y="1005842"/>
                  <a:pt x="733334" y="1005842"/>
                </a:cubicBezTo>
                <a:cubicBezTo>
                  <a:pt x="768177" y="1005842"/>
                  <a:pt x="768177" y="964391"/>
                  <a:pt x="803020" y="964391"/>
                </a:cubicBezTo>
                <a:cubicBezTo>
                  <a:pt x="837864" y="964391"/>
                  <a:pt x="837864" y="998534"/>
                  <a:pt x="872707" y="998534"/>
                </a:cubicBezTo>
                <a:cubicBezTo>
                  <a:pt x="907550" y="998534"/>
                  <a:pt x="907550" y="1010315"/>
                  <a:pt x="942394" y="1010315"/>
                </a:cubicBezTo>
                <a:cubicBezTo>
                  <a:pt x="977237" y="1010315"/>
                  <a:pt x="977237" y="975408"/>
                  <a:pt x="1012080" y="975408"/>
                </a:cubicBezTo>
                <a:cubicBezTo>
                  <a:pt x="1046924" y="975408"/>
                  <a:pt x="1046924" y="990571"/>
                  <a:pt x="1081767" y="990571"/>
                </a:cubicBezTo>
                <a:cubicBezTo>
                  <a:pt x="1116611" y="990571"/>
                  <a:pt x="1116611" y="1000715"/>
                  <a:pt x="1151454" y="1000715"/>
                </a:cubicBezTo>
                <a:cubicBezTo>
                  <a:pt x="1186297" y="1000715"/>
                  <a:pt x="1186297" y="1001261"/>
                  <a:pt x="1221141" y="1001261"/>
                </a:cubicBezTo>
                <a:cubicBezTo>
                  <a:pt x="1255984" y="1001261"/>
                  <a:pt x="1255984" y="991007"/>
                  <a:pt x="1290827" y="991007"/>
                </a:cubicBezTo>
                <a:cubicBezTo>
                  <a:pt x="1325671" y="991007"/>
                  <a:pt x="1325671" y="970500"/>
                  <a:pt x="1360514" y="970500"/>
                </a:cubicBezTo>
                <a:cubicBezTo>
                  <a:pt x="1395358" y="970500"/>
                  <a:pt x="1395358" y="992971"/>
                  <a:pt x="1430201" y="992971"/>
                </a:cubicBezTo>
                <a:cubicBezTo>
                  <a:pt x="1465044" y="992971"/>
                  <a:pt x="1465044" y="975954"/>
                  <a:pt x="1499888" y="975954"/>
                </a:cubicBezTo>
                <a:cubicBezTo>
                  <a:pt x="1534731" y="975954"/>
                  <a:pt x="1534731" y="968209"/>
                  <a:pt x="1569574" y="968209"/>
                </a:cubicBezTo>
                <a:cubicBezTo>
                  <a:pt x="1604418" y="968209"/>
                  <a:pt x="1604418" y="986644"/>
                  <a:pt x="1639261" y="986644"/>
                </a:cubicBezTo>
                <a:cubicBezTo>
                  <a:pt x="1674104" y="986644"/>
                  <a:pt x="1674104" y="998970"/>
                  <a:pt x="1708852" y="998970"/>
                </a:cubicBezTo>
                <a:cubicBezTo>
                  <a:pt x="1743696" y="998970"/>
                  <a:pt x="1743696" y="987626"/>
                  <a:pt x="1778539" y="987626"/>
                </a:cubicBezTo>
                <a:cubicBezTo>
                  <a:pt x="1813383" y="987626"/>
                  <a:pt x="1813383" y="982826"/>
                  <a:pt x="1848226" y="982826"/>
                </a:cubicBezTo>
                <a:cubicBezTo>
                  <a:pt x="1883069" y="982826"/>
                  <a:pt x="1883069" y="1004642"/>
                  <a:pt x="1917817" y="1004642"/>
                </a:cubicBezTo>
                <a:cubicBezTo>
                  <a:pt x="1952660" y="1004642"/>
                  <a:pt x="1952660" y="962100"/>
                  <a:pt x="1987408" y="962100"/>
                </a:cubicBezTo>
                <a:cubicBezTo>
                  <a:pt x="2022252" y="962100"/>
                  <a:pt x="2022252" y="993080"/>
                  <a:pt x="2057095" y="993080"/>
                </a:cubicBezTo>
                <a:cubicBezTo>
                  <a:pt x="2091938" y="993080"/>
                  <a:pt x="2091938" y="974972"/>
                  <a:pt x="2126686" y="974972"/>
                </a:cubicBezTo>
                <a:cubicBezTo>
                  <a:pt x="2161530" y="974972"/>
                  <a:pt x="2161530" y="1008569"/>
                  <a:pt x="2196278" y="1008569"/>
                </a:cubicBezTo>
                <a:cubicBezTo>
                  <a:pt x="2231026" y="1008569"/>
                  <a:pt x="2231121" y="995043"/>
                  <a:pt x="2265869" y="995043"/>
                </a:cubicBezTo>
                <a:cubicBezTo>
                  <a:pt x="2300712" y="995043"/>
                  <a:pt x="2300712" y="974645"/>
                  <a:pt x="2335556" y="974645"/>
                </a:cubicBezTo>
                <a:cubicBezTo>
                  <a:pt x="2370399" y="974645"/>
                  <a:pt x="2388919" y="1022314"/>
                  <a:pt x="2413548" y="994061"/>
                </a:cubicBezTo>
                <a:cubicBezTo>
                  <a:pt x="2420421" y="986098"/>
                  <a:pt x="2424717" y="979008"/>
                  <a:pt x="2427103" y="971700"/>
                </a:cubicBezTo>
                <a:cubicBezTo>
                  <a:pt x="2433976" y="974536"/>
                  <a:pt x="2441995" y="976827"/>
                  <a:pt x="2454787" y="976827"/>
                </a:cubicBezTo>
                <a:cubicBezTo>
                  <a:pt x="2489630" y="976827"/>
                  <a:pt x="2489630" y="988825"/>
                  <a:pt x="2524474" y="988825"/>
                </a:cubicBezTo>
                <a:cubicBezTo>
                  <a:pt x="2559317" y="988825"/>
                  <a:pt x="2559317" y="978026"/>
                  <a:pt x="2594160" y="978026"/>
                </a:cubicBezTo>
                <a:cubicBezTo>
                  <a:pt x="2629004" y="978026"/>
                  <a:pt x="2629004" y="993734"/>
                  <a:pt x="2663847" y="993734"/>
                </a:cubicBezTo>
                <a:cubicBezTo>
                  <a:pt x="2698691" y="993734"/>
                  <a:pt x="2698691" y="968536"/>
                  <a:pt x="2733534" y="968536"/>
                </a:cubicBezTo>
                <a:cubicBezTo>
                  <a:pt x="2768377" y="968536"/>
                  <a:pt x="2768377" y="991771"/>
                  <a:pt x="2803220" y="991771"/>
                </a:cubicBezTo>
                <a:cubicBezTo>
                  <a:pt x="2838064" y="991771"/>
                  <a:pt x="2838064" y="984789"/>
                  <a:pt x="2872907" y="984789"/>
                </a:cubicBezTo>
                <a:cubicBezTo>
                  <a:pt x="2907751" y="984789"/>
                  <a:pt x="2907751" y="1005733"/>
                  <a:pt x="2942594" y="1005733"/>
                </a:cubicBezTo>
                <a:cubicBezTo>
                  <a:pt x="2977437" y="1005733"/>
                  <a:pt x="2977437" y="964282"/>
                  <a:pt x="3012281" y="964282"/>
                </a:cubicBezTo>
                <a:cubicBezTo>
                  <a:pt x="3047124" y="964282"/>
                  <a:pt x="3047124" y="998425"/>
                  <a:pt x="3081967" y="998425"/>
                </a:cubicBezTo>
                <a:cubicBezTo>
                  <a:pt x="3116811" y="998425"/>
                  <a:pt x="3116811" y="1010205"/>
                  <a:pt x="3151654" y="1010205"/>
                </a:cubicBezTo>
                <a:cubicBezTo>
                  <a:pt x="3186497" y="1010205"/>
                  <a:pt x="3186497" y="975299"/>
                  <a:pt x="3221341" y="975299"/>
                </a:cubicBezTo>
                <a:cubicBezTo>
                  <a:pt x="3256184" y="975299"/>
                  <a:pt x="3256184" y="990462"/>
                  <a:pt x="3291028" y="990462"/>
                </a:cubicBezTo>
                <a:cubicBezTo>
                  <a:pt x="3325871" y="990462"/>
                  <a:pt x="3325871" y="1000606"/>
                  <a:pt x="3360714" y="1000606"/>
                </a:cubicBezTo>
                <a:cubicBezTo>
                  <a:pt x="3395558" y="1000606"/>
                  <a:pt x="3395558" y="1001152"/>
                  <a:pt x="3430401" y="1001152"/>
                </a:cubicBezTo>
                <a:cubicBezTo>
                  <a:pt x="3465244" y="1001152"/>
                  <a:pt x="3465244" y="990898"/>
                  <a:pt x="3500088" y="990898"/>
                </a:cubicBezTo>
                <a:cubicBezTo>
                  <a:pt x="3534931" y="990898"/>
                  <a:pt x="3534931" y="970391"/>
                  <a:pt x="3569775" y="970391"/>
                </a:cubicBezTo>
                <a:cubicBezTo>
                  <a:pt x="3604618" y="970391"/>
                  <a:pt x="3604618" y="992862"/>
                  <a:pt x="3639461" y="992862"/>
                </a:cubicBezTo>
                <a:cubicBezTo>
                  <a:pt x="3674305" y="992862"/>
                  <a:pt x="3674305" y="975845"/>
                  <a:pt x="3709148" y="975845"/>
                </a:cubicBezTo>
                <a:cubicBezTo>
                  <a:pt x="3743991" y="975845"/>
                  <a:pt x="3743991" y="968100"/>
                  <a:pt x="3778835" y="968100"/>
                </a:cubicBezTo>
                <a:cubicBezTo>
                  <a:pt x="3813678" y="968100"/>
                  <a:pt x="3813678" y="986535"/>
                  <a:pt x="3848521" y="986535"/>
                </a:cubicBezTo>
                <a:cubicBezTo>
                  <a:pt x="3883365" y="986535"/>
                  <a:pt x="3883365" y="998861"/>
                  <a:pt x="3918113" y="998861"/>
                </a:cubicBezTo>
                <a:cubicBezTo>
                  <a:pt x="3952956" y="998861"/>
                  <a:pt x="3952956" y="987516"/>
                  <a:pt x="3987799" y="987516"/>
                </a:cubicBezTo>
                <a:cubicBezTo>
                  <a:pt x="4022643" y="987516"/>
                  <a:pt x="4022643" y="982717"/>
                  <a:pt x="4057486" y="982717"/>
                </a:cubicBezTo>
                <a:cubicBezTo>
                  <a:pt x="4092330" y="982717"/>
                  <a:pt x="4092330" y="1004533"/>
                  <a:pt x="4127077" y="1004533"/>
                </a:cubicBezTo>
                <a:cubicBezTo>
                  <a:pt x="4161921" y="1004533"/>
                  <a:pt x="4161921" y="961991"/>
                  <a:pt x="4196669" y="961991"/>
                </a:cubicBezTo>
                <a:cubicBezTo>
                  <a:pt x="4231512" y="961991"/>
                  <a:pt x="4231512" y="992971"/>
                  <a:pt x="4266356" y="992971"/>
                </a:cubicBezTo>
                <a:cubicBezTo>
                  <a:pt x="4301199" y="992971"/>
                  <a:pt x="4301199" y="974863"/>
                  <a:pt x="4335947" y="974863"/>
                </a:cubicBezTo>
                <a:cubicBezTo>
                  <a:pt x="4370790" y="974863"/>
                  <a:pt x="4370790" y="1008460"/>
                  <a:pt x="4405538" y="1008460"/>
                </a:cubicBezTo>
                <a:cubicBezTo>
                  <a:pt x="4440286" y="1008460"/>
                  <a:pt x="4440381" y="994934"/>
                  <a:pt x="4475129" y="994934"/>
                </a:cubicBezTo>
                <a:cubicBezTo>
                  <a:pt x="4509973" y="994934"/>
                  <a:pt x="4509973" y="974536"/>
                  <a:pt x="4544816" y="974536"/>
                </a:cubicBezTo>
                <a:cubicBezTo>
                  <a:pt x="4579659" y="974536"/>
                  <a:pt x="4598179" y="1022204"/>
                  <a:pt x="4622808" y="993952"/>
                </a:cubicBezTo>
                <a:cubicBezTo>
                  <a:pt x="4647628" y="965809"/>
                  <a:pt x="4639132" y="946938"/>
                  <a:pt x="4628249" y="900578"/>
                </a:cubicBezTo>
                <a:close/>
              </a:path>
            </a:pathLst>
          </a:custGeom>
          <a:solidFill>
            <a:schemeClr val="accent4">
              <a:lumMod val="60000"/>
              <a:lumOff val="40000"/>
            </a:schemeClr>
          </a:solidFill>
          <a:ln w="9525" cap="flat" cmpd="sng">
            <a:solidFill>
              <a:srgbClr val="FFF2CC"/>
            </a:solidFill>
            <a:prstDash val="solid"/>
            <a:miter lim="8000"/>
            <a:headEnd type="none" w="sm" len="sm"/>
            <a:tailEnd type="none" w="sm" len="sm"/>
          </a:ln>
        </p:spPr>
        <p:txBody>
          <a:bodyPr spcFirstLastPara="1" wrap="square" lIns="137138" tIns="68550" rIns="137138" bIns="68550" anchor="ctr" anchorCtr="0">
            <a:noAutofit/>
          </a:bodyPr>
          <a:lstStyle/>
          <a:p>
            <a:pPr algn="ctr">
              <a:buClr>
                <a:srgbClr val="000000"/>
              </a:buClr>
              <a:buSzPts val="2800"/>
            </a:pPr>
            <a:r>
              <a:rPr lang="vi-VN" sz="4200" b="1" dirty="0">
                <a:solidFill>
                  <a:srgbClr val="000000"/>
                </a:solidFill>
                <a:latin typeface="+mj-lt"/>
                <a:ea typeface="Cambria"/>
                <a:cs typeface="Cambria"/>
                <a:sym typeface="Cambria"/>
              </a:rPr>
              <a:t>Nhóm 1</a:t>
            </a:r>
            <a:endParaRPr sz="4200" b="1" dirty="0">
              <a:solidFill>
                <a:srgbClr val="000000"/>
              </a:solidFill>
              <a:latin typeface="+mj-lt"/>
              <a:ea typeface="Cambria"/>
              <a:cs typeface="Cambria"/>
              <a:sym typeface="Cambria"/>
            </a:endParaRPr>
          </a:p>
        </p:txBody>
      </p:sp>
      <p:sp>
        <p:nvSpPr>
          <p:cNvPr id="55" name="Google Shape;558;p22"/>
          <p:cNvSpPr/>
          <p:nvPr/>
        </p:nvSpPr>
        <p:spPr>
          <a:xfrm>
            <a:off x="1176178" y="5213508"/>
            <a:ext cx="2440450" cy="949115"/>
          </a:xfrm>
          <a:custGeom>
            <a:avLst/>
            <a:gdLst/>
            <a:ahLst/>
            <a:cxnLst/>
            <a:rect l="l" t="t" r="r" b="b"/>
            <a:pathLst>
              <a:path w="4638940" h="1010314" extrusionOk="0">
                <a:moveTo>
                  <a:pt x="4628249" y="900578"/>
                </a:moveTo>
                <a:cubicBezTo>
                  <a:pt x="4619181" y="861964"/>
                  <a:pt x="4607152" y="864800"/>
                  <a:pt x="4607152" y="824767"/>
                </a:cubicBezTo>
                <a:cubicBezTo>
                  <a:pt x="4607152" y="784843"/>
                  <a:pt x="4613739" y="784843"/>
                  <a:pt x="4613739" y="744810"/>
                </a:cubicBezTo>
                <a:cubicBezTo>
                  <a:pt x="4613739" y="704886"/>
                  <a:pt x="4622426" y="704886"/>
                  <a:pt x="4622426" y="664962"/>
                </a:cubicBezTo>
                <a:cubicBezTo>
                  <a:pt x="4622426" y="625038"/>
                  <a:pt x="4592165" y="625038"/>
                  <a:pt x="4592165" y="585114"/>
                </a:cubicBezTo>
                <a:cubicBezTo>
                  <a:pt x="4592165" y="545190"/>
                  <a:pt x="4626436" y="545190"/>
                  <a:pt x="4626436" y="505266"/>
                </a:cubicBezTo>
                <a:cubicBezTo>
                  <a:pt x="4626436" y="465342"/>
                  <a:pt x="4592070" y="465342"/>
                  <a:pt x="4592070" y="425419"/>
                </a:cubicBezTo>
                <a:cubicBezTo>
                  <a:pt x="4592070" y="385495"/>
                  <a:pt x="4627295" y="385495"/>
                  <a:pt x="4627295" y="345571"/>
                </a:cubicBezTo>
                <a:cubicBezTo>
                  <a:pt x="4627295" y="305647"/>
                  <a:pt x="4611066" y="305647"/>
                  <a:pt x="4611066" y="265723"/>
                </a:cubicBezTo>
                <a:cubicBezTo>
                  <a:pt x="4611066" y="225799"/>
                  <a:pt x="4606580" y="225799"/>
                  <a:pt x="4606580" y="185984"/>
                </a:cubicBezTo>
                <a:cubicBezTo>
                  <a:pt x="4606580" y="146060"/>
                  <a:pt x="4631972" y="146060"/>
                  <a:pt x="4631972" y="106136"/>
                </a:cubicBezTo>
                <a:cubicBezTo>
                  <a:pt x="4631972" y="66213"/>
                  <a:pt x="4645241" y="47996"/>
                  <a:pt x="4620517" y="19744"/>
                </a:cubicBezTo>
                <a:cubicBezTo>
                  <a:pt x="4595888" y="-8508"/>
                  <a:pt x="4579851" y="23234"/>
                  <a:pt x="4545007" y="23234"/>
                </a:cubicBezTo>
                <a:cubicBezTo>
                  <a:pt x="4510068" y="23234"/>
                  <a:pt x="4510068" y="11017"/>
                  <a:pt x="4475225" y="11017"/>
                </a:cubicBezTo>
                <a:cubicBezTo>
                  <a:pt x="4440381" y="11017"/>
                  <a:pt x="4440381" y="49087"/>
                  <a:pt x="4405443" y="49087"/>
                </a:cubicBezTo>
                <a:cubicBezTo>
                  <a:pt x="4370599" y="49087"/>
                  <a:pt x="4370599" y="29670"/>
                  <a:pt x="4335756" y="29670"/>
                </a:cubicBezTo>
                <a:cubicBezTo>
                  <a:pt x="4300913" y="29670"/>
                  <a:pt x="4300913" y="8508"/>
                  <a:pt x="4266069" y="8508"/>
                </a:cubicBezTo>
                <a:cubicBezTo>
                  <a:pt x="4231226" y="8508"/>
                  <a:pt x="4231226" y="9054"/>
                  <a:pt x="4196382" y="9054"/>
                </a:cubicBezTo>
                <a:cubicBezTo>
                  <a:pt x="4161539" y="9054"/>
                  <a:pt x="4161539" y="43960"/>
                  <a:pt x="4126696" y="43960"/>
                </a:cubicBezTo>
                <a:cubicBezTo>
                  <a:pt x="4091852" y="43960"/>
                  <a:pt x="4091852" y="1200"/>
                  <a:pt x="4057009" y="1200"/>
                </a:cubicBezTo>
                <a:cubicBezTo>
                  <a:pt x="4022165" y="1200"/>
                  <a:pt x="4022165" y="15490"/>
                  <a:pt x="3987322" y="15490"/>
                </a:cubicBezTo>
                <a:cubicBezTo>
                  <a:pt x="3952479" y="15490"/>
                  <a:pt x="3952479" y="48978"/>
                  <a:pt x="3917636" y="48978"/>
                </a:cubicBezTo>
                <a:cubicBezTo>
                  <a:pt x="3882792" y="48978"/>
                  <a:pt x="3882792" y="47996"/>
                  <a:pt x="3847949" y="47996"/>
                </a:cubicBezTo>
                <a:cubicBezTo>
                  <a:pt x="3813105" y="47996"/>
                  <a:pt x="3813105" y="51814"/>
                  <a:pt x="3778262" y="51814"/>
                </a:cubicBezTo>
                <a:cubicBezTo>
                  <a:pt x="3743419" y="51814"/>
                  <a:pt x="3743419" y="4800"/>
                  <a:pt x="3708575" y="4800"/>
                </a:cubicBezTo>
                <a:cubicBezTo>
                  <a:pt x="3673732" y="4800"/>
                  <a:pt x="3673732" y="40578"/>
                  <a:pt x="3638889" y="40578"/>
                </a:cubicBezTo>
                <a:cubicBezTo>
                  <a:pt x="3604045" y="40578"/>
                  <a:pt x="3604045" y="23453"/>
                  <a:pt x="3569202" y="23453"/>
                </a:cubicBezTo>
                <a:cubicBezTo>
                  <a:pt x="3534358" y="23453"/>
                  <a:pt x="3534358" y="21271"/>
                  <a:pt x="3499515" y="21271"/>
                </a:cubicBezTo>
                <a:cubicBezTo>
                  <a:pt x="3464672" y="21271"/>
                  <a:pt x="3464672" y="29125"/>
                  <a:pt x="3429828" y="29125"/>
                </a:cubicBezTo>
                <a:cubicBezTo>
                  <a:pt x="3394985" y="29125"/>
                  <a:pt x="3394985" y="47123"/>
                  <a:pt x="3360141" y="47123"/>
                </a:cubicBezTo>
                <a:cubicBezTo>
                  <a:pt x="3325298" y="47123"/>
                  <a:pt x="3325298" y="36651"/>
                  <a:pt x="3290455" y="36651"/>
                </a:cubicBezTo>
                <a:cubicBezTo>
                  <a:pt x="3255612" y="36651"/>
                  <a:pt x="3255612" y="9381"/>
                  <a:pt x="3220768" y="9381"/>
                </a:cubicBezTo>
                <a:cubicBezTo>
                  <a:pt x="3185925" y="9381"/>
                  <a:pt x="3185925" y="16690"/>
                  <a:pt x="3151081" y="16690"/>
                </a:cubicBezTo>
                <a:cubicBezTo>
                  <a:pt x="3116238" y="16690"/>
                  <a:pt x="3116238" y="52468"/>
                  <a:pt x="3081395" y="52468"/>
                </a:cubicBezTo>
                <a:cubicBezTo>
                  <a:pt x="3046551" y="52468"/>
                  <a:pt x="3046551" y="49741"/>
                  <a:pt x="3011708" y="49741"/>
                </a:cubicBezTo>
                <a:cubicBezTo>
                  <a:pt x="2976865" y="49741"/>
                  <a:pt x="2976865" y="16908"/>
                  <a:pt x="2942021" y="16908"/>
                </a:cubicBezTo>
                <a:cubicBezTo>
                  <a:pt x="2907178" y="16908"/>
                  <a:pt x="2907178" y="3818"/>
                  <a:pt x="2872430" y="3818"/>
                </a:cubicBezTo>
                <a:cubicBezTo>
                  <a:pt x="2837587" y="3818"/>
                  <a:pt x="2837587" y="9599"/>
                  <a:pt x="2802743" y="9599"/>
                </a:cubicBezTo>
                <a:cubicBezTo>
                  <a:pt x="2767900" y="9599"/>
                  <a:pt x="2767900" y="5563"/>
                  <a:pt x="2733056" y="5563"/>
                </a:cubicBezTo>
                <a:cubicBezTo>
                  <a:pt x="2698213" y="5563"/>
                  <a:pt x="2698213" y="9926"/>
                  <a:pt x="2663465" y="9926"/>
                </a:cubicBezTo>
                <a:cubicBezTo>
                  <a:pt x="2628622" y="9926"/>
                  <a:pt x="2628622" y="51705"/>
                  <a:pt x="2593874" y="51705"/>
                </a:cubicBezTo>
                <a:cubicBezTo>
                  <a:pt x="2559031" y="51705"/>
                  <a:pt x="2559031" y="24980"/>
                  <a:pt x="2524187" y="24980"/>
                </a:cubicBezTo>
                <a:cubicBezTo>
                  <a:pt x="2489344" y="24980"/>
                  <a:pt x="2489344" y="38942"/>
                  <a:pt x="2454596" y="38942"/>
                </a:cubicBezTo>
                <a:cubicBezTo>
                  <a:pt x="2436458" y="38942"/>
                  <a:pt x="2427771" y="34143"/>
                  <a:pt x="2418798" y="29561"/>
                </a:cubicBezTo>
                <a:cubicBezTo>
                  <a:pt x="2416793" y="26289"/>
                  <a:pt x="2414407" y="23016"/>
                  <a:pt x="2411352" y="19526"/>
                </a:cubicBezTo>
                <a:cubicBezTo>
                  <a:pt x="2393978" y="-436"/>
                  <a:pt x="2380804" y="9490"/>
                  <a:pt x="2362380" y="17126"/>
                </a:cubicBezTo>
                <a:cubicBezTo>
                  <a:pt x="2347488" y="11126"/>
                  <a:pt x="2340424" y="436"/>
                  <a:pt x="2315413" y="436"/>
                </a:cubicBezTo>
                <a:cubicBezTo>
                  <a:pt x="2280570" y="436"/>
                  <a:pt x="2280570" y="5127"/>
                  <a:pt x="2245727" y="5127"/>
                </a:cubicBezTo>
                <a:cubicBezTo>
                  <a:pt x="2231789" y="5127"/>
                  <a:pt x="2220143" y="2073"/>
                  <a:pt x="2209547" y="218"/>
                </a:cubicBezTo>
                <a:lnTo>
                  <a:pt x="2209547" y="46578"/>
                </a:lnTo>
                <a:cubicBezTo>
                  <a:pt x="2205633" y="47996"/>
                  <a:pt x="2201337" y="48869"/>
                  <a:pt x="2196182" y="48869"/>
                </a:cubicBezTo>
                <a:cubicBezTo>
                  <a:pt x="2161339" y="48869"/>
                  <a:pt x="2161339" y="29452"/>
                  <a:pt x="2126495" y="29452"/>
                </a:cubicBezTo>
                <a:cubicBezTo>
                  <a:pt x="2091652" y="29452"/>
                  <a:pt x="2091652" y="8290"/>
                  <a:pt x="2056809" y="8290"/>
                </a:cubicBezTo>
                <a:cubicBezTo>
                  <a:pt x="2021965" y="8290"/>
                  <a:pt x="2021965" y="8836"/>
                  <a:pt x="1987122" y="8836"/>
                </a:cubicBezTo>
                <a:cubicBezTo>
                  <a:pt x="1952279" y="8836"/>
                  <a:pt x="1952279" y="43742"/>
                  <a:pt x="1917435" y="43742"/>
                </a:cubicBezTo>
                <a:cubicBezTo>
                  <a:pt x="1882592" y="43742"/>
                  <a:pt x="1882592" y="982"/>
                  <a:pt x="1847748" y="982"/>
                </a:cubicBezTo>
                <a:cubicBezTo>
                  <a:pt x="1812905" y="982"/>
                  <a:pt x="1812905" y="15271"/>
                  <a:pt x="1778062" y="15271"/>
                </a:cubicBezTo>
                <a:cubicBezTo>
                  <a:pt x="1743218" y="15271"/>
                  <a:pt x="1743218" y="48760"/>
                  <a:pt x="1708375" y="48760"/>
                </a:cubicBezTo>
                <a:cubicBezTo>
                  <a:pt x="1673532" y="48760"/>
                  <a:pt x="1673532" y="47778"/>
                  <a:pt x="1638688" y="47778"/>
                </a:cubicBezTo>
                <a:cubicBezTo>
                  <a:pt x="1603845" y="47778"/>
                  <a:pt x="1603845" y="51596"/>
                  <a:pt x="1569002" y="51596"/>
                </a:cubicBezTo>
                <a:cubicBezTo>
                  <a:pt x="1534158" y="51596"/>
                  <a:pt x="1534158" y="4581"/>
                  <a:pt x="1499315" y="4581"/>
                </a:cubicBezTo>
                <a:cubicBezTo>
                  <a:pt x="1464472" y="4581"/>
                  <a:pt x="1464472" y="40360"/>
                  <a:pt x="1429628" y="40360"/>
                </a:cubicBezTo>
                <a:cubicBezTo>
                  <a:pt x="1394785" y="40360"/>
                  <a:pt x="1394785" y="23234"/>
                  <a:pt x="1359941" y="23234"/>
                </a:cubicBezTo>
                <a:cubicBezTo>
                  <a:pt x="1325098" y="23234"/>
                  <a:pt x="1325098" y="21053"/>
                  <a:pt x="1290255" y="21053"/>
                </a:cubicBezTo>
                <a:cubicBezTo>
                  <a:pt x="1255411" y="21053"/>
                  <a:pt x="1255411" y="28907"/>
                  <a:pt x="1220568" y="28907"/>
                </a:cubicBezTo>
                <a:cubicBezTo>
                  <a:pt x="1185725" y="28907"/>
                  <a:pt x="1185725" y="46905"/>
                  <a:pt x="1150881" y="46905"/>
                </a:cubicBezTo>
                <a:cubicBezTo>
                  <a:pt x="1116038" y="46905"/>
                  <a:pt x="1116038" y="36433"/>
                  <a:pt x="1081194" y="36433"/>
                </a:cubicBezTo>
                <a:cubicBezTo>
                  <a:pt x="1046351" y="36433"/>
                  <a:pt x="1046351" y="9163"/>
                  <a:pt x="1011508" y="9163"/>
                </a:cubicBezTo>
                <a:cubicBezTo>
                  <a:pt x="976664" y="9163"/>
                  <a:pt x="976664" y="16471"/>
                  <a:pt x="941821" y="16471"/>
                </a:cubicBezTo>
                <a:cubicBezTo>
                  <a:pt x="906978" y="16471"/>
                  <a:pt x="906978" y="52250"/>
                  <a:pt x="872134" y="52250"/>
                </a:cubicBezTo>
                <a:cubicBezTo>
                  <a:pt x="837291" y="52250"/>
                  <a:pt x="837291" y="49523"/>
                  <a:pt x="802447" y="49523"/>
                </a:cubicBezTo>
                <a:cubicBezTo>
                  <a:pt x="767604" y="49523"/>
                  <a:pt x="767604" y="16690"/>
                  <a:pt x="732761" y="16690"/>
                </a:cubicBezTo>
                <a:cubicBezTo>
                  <a:pt x="697917" y="16690"/>
                  <a:pt x="697917" y="3600"/>
                  <a:pt x="663170" y="3600"/>
                </a:cubicBezTo>
                <a:cubicBezTo>
                  <a:pt x="628326" y="3600"/>
                  <a:pt x="628326" y="9381"/>
                  <a:pt x="593483" y="9381"/>
                </a:cubicBezTo>
                <a:cubicBezTo>
                  <a:pt x="558639" y="9381"/>
                  <a:pt x="558639" y="5345"/>
                  <a:pt x="523796" y="5345"/>
                </a:cubicBezTo>
                <a:cubicBezTo>
                  <a:pt x="488953" y="5345"/>
                  <a:pt x="488953" y="9708"/>
                  <a:pt x="454205" y="9708"/>
                </a:cubicBezTo>
                <a:cubicBezTo>
                  <a:pt x="419361" y="9708"/>
                  <a:pt x="419361" y="51487"/>
                  <a:pt x="384614" y="51487"/>
                </a:cubicBezTo>
                <a:cubicBezTo>
                  <a:pt x="349770" y="51487"/>
                  <a:pt x="349770" y="24762"/>
                  <a:pt x="314927" y="24762"/>
                </a:cubicBezTo>
                <a:cubicBezTo>
                  <a:pt x="280083" y="24762"/>
                  <a:pt x="280083" y="38724"/>
                  <a:pt x="245335" y="38724"/>
                </a:cubicBezTo>
                <a:cubicBezTo>
                  <a:pt x="210492" y="38724"/>
                  <a:pt x="210492" y="20944"/>
                  <a:pt x="175744" y="20944"/>
                </a:cubicBezTo>
                <a:cubicBezTo>
                  <a:pt x="140901" y="20944"/>
                  <a:pt x="140901" y="218"/>
                  <a:pt x="106153" y="218"/>
                </a:cubicBezTo>
                <a:cubicBezTo>
                  <a:pt x="71310" y="218"/>
                  <a:pt x="71310" y="4909"/>
                  <a:pt x="36466" y="4909"/>
                </a:cubicBezTo>
                <a:cubicBezTo>
                  <a:pt x="22529" y="4909"/>
                  <a:pt x="10883" y="1854"/>
                  <a:pt x="286" y="0"/>
                </a:cubicBezTo>
                <a:lnTo>
                  <a:pt x="286" y="95228"/>
                </a:lnTo>
                <a:lnTo>
                  <a:pt x="62909" y="104064"/>
                </a:lnTo>
                <a:cubicBezTo>
                  <a:pt x="70355" y="87920"/>
                  <a:pt x="84961" y="76903"/>
                  <a:pt x="102048" y="76903"/>
                </a:cubicBezTo>
                <a:cubicBezTo>
                  <a:pt x="126582" y="76903"/>
                  <a:pt x="146533" y="99701"/>
                  <a:pt x="146533" y="127735"/>
                </a:cubicBezTo>
                <a:cubicBezTo>
                  <a:pt x="146533" y="155769"/>
                  <a:pt x="126582" y="178567"/>
                  <a:pt x="102048" y="178567"/>
                </a:cubicBezTo>
                <a:cubicBezTo>
                  <a:pt x="83910" y="178567"/>
                  <a:pt x="68350" y="166131"/>
                  <a:pt x="61477" y="148242"/>
                </a:cubicBezTo>
                <a:cubicBezTo>
                  <a:pt x="58709" y="148242"/>
                  <a:pt x="55654" y="148242"/>
                  <a:pt x="52122" y="148242"/>
                </a:cubicBezTo>
                <a:cubicBezTo>
                  <a:pt x="21574" y="148242"/>
                  <a:pt x="61000" y="146933"/>
                  <a:pt x="30834" y="160350"/>
                </a:cubicBezTo>
                <a:cubicBezTo>
                  <a:pt x="668" y="173876"/>
                  <a:pt x="11551" y="160350"/>
                  <a:pt x="11551" y="160350"/>
                </a:cubicBezTo>
                <a:lnTo>
                  <a:pt x="0" y="160350"/>
                </a:lnTo>
                <a:lnTo>
                  <a:pt x="0" y="276631"/>
                </a:lnTo>
                <a:lnTo>
                  <a:pt x="62623" y="285467"/>
                </a:lnTo>
                <a:cubicBezTo>
                  <a:pt x="70069" y="269432"/>
                  <a:pt x="84674" y="258305"/>
                  <a:pt x="101762" y="258305"/>
                </a:cubicBezTo>
                <a:cubicBezTo>
                  <a:pt x="126295" y="258305"/>
                  <a:pt x="146247" y="281104"/>
                  <a:pt x="146247" y="309138"/>
                </a:cubicBezTo>
                <a:cubicBezTo>
                  <a:pt x="146247" y="337171"/>
                  <a:pt x="126295" y="359970"/>
                  <a:pt x="101762" y="359970"/>
                </a:cubicBezTo>
                <a:cubicBezTo>
                  <a:pt x="83624" y="359970"/>
                  <a:pt x="68064" y="347534"/>
                  <a:pt x="61191" y="329754"/>
                </a:cubicBezTo>
                <a:cubicBezTo>
                  <a:pt x="58422" y="329754"/>
                  <a:pt x="55368" y="329754"/>
                  <a:pt x="51835" y="329754"/>
                </a:cubicBezTo>
                <a:cubicBezTo>
                  <a:pt x="21288" y="329754"/>
                  <a:pt x="60713" y="328445"/>
                  <a:pt x="30548" y="341862"/>
                </a:cubicBezTo>
                <a:cubicBezTo>
                  <a:pt x="382" y="355388"/>
                  <a:pt x="11264" y="341862"/>
                  <a:pt x="11264" y="341862"/>
                </a:cubicBezTo>
                <a:lnTo>
                  <a:pt x="0" y="341862"/>
                </a:lnTo>
                <a:lnTo>
                  <a:pt x="0" y="457598"/>
                </a:lnTo>
                <a:lnTo>
                  <a:pt x="62623" y="466433"/>
                </a:lnTo>
                <a:cubicBezTo>
                  <a:pt x="70069" y="450398"/>
                  <a:pt x="84674" y="439272"/>
                  <a:pt x="101762" y="439272"/>
                </a:cubicBezTo>
                <a:cubicBezTo>
                  <a:pt x="126295" y="439272"/>
                  <a:pt x="146247" y="462070"/>
                  <a:pt x="146247" y="490104"/>
                </a:cubicBezTo>
                <a:cubicBezTo>
                  <a:pt x="146247" y="518138"/>
                  <a:pt x="126295" y="540936"/>
                  <a:pt x="101762" y="540936"/>
                </a:cubicBezTo>
                <a:cubicBezTo>
                  <a:pt x="83624" y="540936"/>
                  <a:pt x="68064" y="528501"/>
                  <a:pt x="61191" y="510611"/>
                </a:cubicBezTo>
                <a:cubicBezTo>
                  <a:pt x="58422" y="510611"/>
                  <a:pt x="55368" y="510611"/>
                  <a:pt x="51835" y="510611"/>
                </a:cubicBezTo>
                <a:cubicBezTo>
                  <a:pt x="21288" y="510611"/>
                  <a:pt x="60713" y="509302"/>
                  <a:pt x="30548" y="522719"/>
                </a:cubicBezTo>
                <a:cubicBezTo>
                  <a:pt x="382" y="536246"/>
                  <a:pt x="11264" y="522719"/>
                  <a:pt x="11264" y="522719"/>
                </a:cubicBezTo>
                <a:lnTo>
                  <a:pt x="0" y="522719"/>
                </a:lnTo>
                <a:lnTo>
                  <a:pt x="0" y="638455"/>
                </a:lnTo>
                <a:lnTo>
                  <a:pt x="62623" y="647291"/>
                </a:lnTo>
                <a:cubicBezTo>
                  <a:pt x="70069" y="631147"/>
                  <a:pt x="84674" y="620129"/>
                  <a:pt x="101762" y="620129"/>
                </a:cubicBezTo>
                <a:cubicBezTo>
                  <a:pt x="126295" y="620129"/>
                  <a:pt x="146247" y="642927"/>
                  <a:pt x="146247" y="670961"/>
                </a:cubicBezTo>
                <a:cubicBezTo>
                  <a:pt x="146247" y="698995"/>
                  <a:pt x="126295" y="721793"/>
                  <a:pt x="101762" y="721793"/>
                </a:cubicBezTo>
                <a:cubicBezTo>
                  <a:pt x="83624" y="721793"/>
                  <a:pt x="68064" y="709358"/>
                  <a:pt x="61191" y="691578"/>
                </a:cubicBezTo>
                <a:cubicBezTo>
                  <a:pt x="58422" y="691578"/>
                  <a:pt x="55368" y="691578"/>
                  <a:pt x="51835" y="691578"/>
                </a:cubicBezTo>
                <a:cubicBezTo>
                  <a:pt x="21288" y="691578"/>
                  <a:pt x="60713" y="690269"/>
                  <a:pt x="30548" y="703686"/>
                </a:cubicBezTo>
                <a:cubicBezTo>
                  <a:pt x="382" y="717212"/>
                  <a:pt x="11264" y="703686"/>
                  <a:pt x="11264" y="703686"/>
                </a:cubicBezTo>
                <a:lnTo>
                  <a:pt x="0" y="703686"/>
                </a:lnTo>
                <a:lnTo>
                  <a:pt x="0" y="819422"/>
                </a:lnTo>
                <a:lnTo>
                  <a:pt x="62623" y="828257"/>
                </a:lnTo>
                <a:cubicBezTo>
                  <a:pt x="70069" y="812113"/>
                  <a:pt x="84674" y="801096"/>
                  <a:pt x="101762" y="801096"/>
                </a:cubicBezTo>
                <a:cubicBezTo>
                  <a:pt x="126295" y="801096"/>
                  <a:pt x="146247" y="823894"/>
                  <a:pt x="146247" y="851928"/>
                </a:cubicBezTo>
                <a:cubicBezTo>
                  <a:pt x="146247" y="879962"/>
                  <a:pt x="126295" y="902760"/>
                  <a:pt x="101762" y="902760"/>
                </a:cubicBezTo>
                <a:cubicBezTo>
                  <a:pt x="83624" y="902760"/>
                  <a:pt x="68064" y="890325"/>
                  <a:pt x="61191" y="872435"/>
                </a:cubicBezTo>
                <a:cubicBezTo>
                  <a:pt x="58422" y="872435"/>
                  <a:pt x="55368" y="872435"/>
                  <a:pt x="51835" y="872435"/>
                </a:cubicBezTo>
                <a:cubicBezTo>
                  <a:pt x="21288" y="872435"/>
                  <a:pt x="60713" y="871126"/>
                  <a:pt x="30548" y="884543"/>
                </a:cubicBezTo>
                <a:cubicBezTo>
                  <a:pt x="382" y="898070"/>
                  <a:pt x="11264" y="884543"/>
                  <a:pt x="11264" y="884543"/>
                </a:cubicBezTo>
                <a:lnTo>
                  <a:pt x="0" y="884543"/>
                </a:lnTo>
                <a:lnTo>
                  <a:pt x="0" y="994825"/>
                </a:lnTo>
                <a:cubicBezTo>
                  <a:pt x="9355" y="991662"/>
                  <a:pt x="20047" y="986098"/>
                  <a:pt x="36275" y="986098"/>
                </a:cubicBezTo>
                <a:cubicBezTo>
                  <a:pt x="71214" y="986098"/>
                  <a:pt x="71214" y="959482"/>
                  <a:pt x="106057" y="959482"/>
                </a:cubicBezTo>
                <a:cubicBezTo>
                  <a:pt x="140901" y="959482"/>
                  <a:pt x="140901" y="960355"/>
                  <a:pt x="175840" y="960355"/>
                </a:cubicBezTo>
                <a:cubicBezTo>
                  <a:pt x="210683" y="960355"/>
                  <a:pt x="210683" y="976936"/>
                  <a:pt x="245526" y="976936"/>
                </a:cubicBezTo>
                <a:cubicBezTo>
                  <a:pt x="280370" y="976936"/>
                  <a:pt x="280370" y="988935"/>
                  <a:pt x="315213" y="988935"/>
                </a:cubicBezTo>
                <a:cubicBezTo>
                  <a:pt x="350056" y="988935"/>
                  <a:pt x="350056" y="978135"/>
                  <a:pt x="384900" y="978135"/>
                </a:cubicBezTo>
                <a:cubicBezTo>
                  <a:pt x="419743" y="978135"/>
                  <a:pt x="419743" y="993843"/>
                  <a:pt x="454587" y="993843"/>
                </a:cubicBezTo>
                <a:cubicBezTo>
                  <a:pt x="489430" y="993843"/>
                  <a:pt x="489430" y="968645"/>
                  <a:pt x="524273" y="968645"/>
                </a:cubicBezTo>
                <a:cubicBezTo>
                  <a:pt x="559117" y="968645"/>
                  <a:pt x="559117" y="991880"/>
                  <a:pt x="593960" y="991880"/>
                </a:cubicBezTo>
                <a:cubicBezTo>
                  <a:pt x="628803" y="991880"/>
                  <a:pt x="628803" y="984899"/>
                  <a:pt x="663647" y="984899"/>
                </a:cubicBezTo>
                <a:cubicBezTo>
                  <a:pt x="698490" y="984899"/>
                  <a:pt x="698490" y="1005842"/>
                  <a:pt x="733334" y="1005842"/>
                </a:cubicBezTo>
                <a:cubicBezTo>
                  <a:pt x="768177" y="1005842"/>
                  <a:pt x="768177" y="964391"/>
                  <a:pt x="803020" y="964391"/>
                </a:cubicBezTo>
                <a:cubicBezTo>
                  <a:pt x="837864" y="964391"/>
                  <a:pt x="837864" y="998534"/>
                  <a:pt x="872707" y="998534"/>
                </a:cubicBezTo>
                <a:cubicBezTo>
                  <a:pt x="907550" y="998534"/>
                  <a:pt x="907550" y="1010315"/>
                  <a:pt x="942394" y="1010315"/>
                </a:cubicBezTo>
                <a:cubicBezTo>
                  <a:pt x="977237" y="1010315"/>
                  <a:pt x="977237" y="975408"/>
                  <a:pt x="1012080" y="975408"/>
                </a:cubicBezTo>
                <a:cubicBezTo>
                  <a:pt x="1046924" y="975408"/>
                  <a:pt x="1046924" y="990571"/>
                  <a:pt x="1081767" y="990571"/>
                </a:cubicBezTo>
                <a:cubicBezTo>
                  <a:pt x="1116611" y="990571"/>
                  <a:pt x="1116611" y="1000715"/>
                  <a:pt x="1151454" y="1000715"/>
                </a:cubicBezTo>
                <a:cubicBezTo>
                  <a:pt x="1186297" y="1000715"/>
                  <a:pt x="1186297" y="1001261"/>
                  <a:pt x="1221141" y="1001261"/>
                </a:cubicBezTo>
                <a:cubicBezTo>
                  <a:pt x="1255984" y="1001261"/>
                  <a:pt x="1255984" y="991007"/>
                  <a:pt x="1290827" y="991007"/>
                </a:cubicBezTo>
                <a:cubicBezTo>
                  <a:pt x="1325671" y="991007"/>
                  <a:pt x="1325671" y="970500"/>
                  <a:pt x="1360514" y="970500"/>
                </a:cubicBezTo>
                <a:cubicBezTo>
                  <a:pt x="1395358" y="970500"/>
                  <a:pt x="1395358" y="992971"/>
                  <a:pt x="1430201" y="992971"/>
                </a:cubicBezTo>
                <a:cubicBezTo>
                  <a:pt x="1465044" y="992971"/>
                  <a:pt x="1465044" y="975954"/>
                  <a:pt x="1499888" y="975954"/>
                </a:cubicBezTo>
                <a:cubicBezTo>
                  <a:pt x="1534731" y="975954"/>
                  <a:pt x="1534731" y="968209"/>
                  <a:pt x="1569574" y="968209"/>
                </a:cubicBezTo>
                <a:cubicBezTo>
                  <a:pt x="1604418" y="968209"/>
                  <a:pt x="1604418" y="986644"/>
                  <a:pt x="1639261" y="986644"/>
                </a:cubicBezTo>
                <a:cubicBezTo>
                  <a:pt x="1674104" y="986644"/>
                  <a:pt x="1674104" y="998970"/>
                  <a:pt x="1708852" y="998970"/>
                </a:cubicBezTo>
                <a:cubicBezTo>
                  <a:pt x="1743696" y="998970"/>
                  <a:pt x="1743696" y="987626"/>
                  <a:pt x="1778539" y="987626"/>
                </a:cubicBezTo>
                <a:cubicBezTo>
                  <a:pt x="1813383" y="987626"/>
                  <a:pt x="1813383" y="982826"/>
                  <a:pt x="1848226" y="982826"/>
                </a:cubicBezTo>
                <a:cubicBezTo>
                  <a:pt x="1883069" y="982826"/>
                  <a:pt x="1883069" y="1004642"/>
                  <a:pt x="1917817" y="1004642"/>
                </a:cubicBezTo>
                <a:cubicBezTo>
                  <a:pt x="1952660" y="1004642"/>
                  <a:pt x="1952660" y="962100"/>
                  <a:pt x="1987408" y="962100"/>
                </a:cubicBezTo>
                <a:cubicBezTo>
                  <a:pt x="2022252" y="962100"/>
                  <a:pt x="2022252" y="993080"/>
                  <a:pt x="2057095" y="993080"/>
                </a:cubicBezTo>
                <a:cubicBezTo>
                  <a:pt x="2091938" y="993080"/>
                  <a:pt x="2091938" y="974972"/>
                  <a:pt x="2126686" y="974972"/>
                </a:cubicBezTo>
                <a:cubicBezTo>
                  <a:pt x="2161530" y="974972"/>
                  <a:pt x="2161530" y="1008569"/>
                  <a:pt x="2196278" y="1008569"/>
                </a:cubicBezTo>
                <a:cubicBezTo>
                  <a:pt x="2231026" y="1008569"/>
                  <a:pt x="2231121" y="995043"/>
                  <a:pt x="2265869" y="995043"/>
                </a:cubicBezTo>
                <a:cubicBezTo>
                  <a:pt x="2300712" y="995043"/>
                  <a:pt x="2300712" y="974645"/>
                  <a:pt x="2335556" y="974645"/>
                </a:cubicBezTo>
                <a:cubicBezTo>
                  <a:pt x="2370399" y="974645"/>
                  <a:pt x="2388919" y="1022314"/>
                  <a:pt x="2413548" y="994061"/>
                </a:cubicBezTo>
                <a:cubicBezTo>
                  <a:pt x="2420421" y="986098"/>
                  <a:pt x="2424717" y="979008"/>
                  <a:pt x="2427103" y="971700"/>
                </a:cubicBezTo>
                <a:cubicBezTo>
                  <a:pt x="2433976" y="974536"/>
                  <a:pt x="2441995" y="976827"/>
                  <a:pt x="2454787" y="976827"/>
                </a:cubicBezTo>
                <a:cubicBezTo>
                  <a:pt x="2489630" y="976827"/>
                  <a:pt x="2489630" y="988825"/>
                  <a:pt x="2524474" y="988825"/>
                </a:cubicBezTo>
                <a:cubicBezTo>
                  <a:pt x="2559317" y="988825"/>
                  <a:pt x="2559317" y="978026"/>
                  <a:pt x="2594160" y="978026"/>
                </a:cubicBezTo>
                <a:cubicBezTo>
                  <a:pt x="2629004" y="978026"/>
                  <a:pt x="2629004" y="993734"/>
                  <a:pt x="2663847" y="993734"/>
                </a:cubicBezTo>
                <a:cubicBezTo>
                  <a:pt x="2698691" y="993734"/>
                  <a:pt x="2698691" y="968536"/>
                  <a:pt x="2733534" y="968536"/>
                </a:cubicBezTo>
                <a:cubicBezTo>
                  <a:pt x="2768377" y="968536"/>
                  <a:pt x="2768377" y="991771"/>
                  <a:pt x="2803220" y="991771"/>
                </a:cubicBezTo>
                <a:cubicBezTo>
                  <a:pt x="2838064" y="991771"/>
                  <a:pt x="2838064" y="984789"/>
                  <a:pt x="2872907" y="984789"/>
                </a:cubicBezTo>
                <a:cubicBezTo>
                  <a:pt x="2907751" y="984789"/>
                  <a:pt x="2907751" y="1005733"/>
                  <a:pt x="2942594" y="1005733"/>
                </a:cubicBezTo>
                <a:cubicBezTo>
                  <a:pt x="2977437" y="1005733"/>
                  <a:pt x="2977437" y="964282"/>
                  <a:pt x="3012281" y="964282"/>
                </a:cubicBezTo>
                <a:cubicBezTo>
                  <a:pt x="3047124" y="964282"/>
                  <a:pt x="3047124" y="998425"/>
                  <a:pt x="3081967" y="998425"/>
                </a:cubicBezTo>
                <a:cubicBezTo>
                  <a:pt x="3116811" y="998425"/>
                  <a:pt x="3116811" y="1010205"/>
                  <a:pt x="3151654" y="1010205"/>
                </a:cubicBezTo>
                <a:cubicBezTo>
                  <a:pt x="3186497" y="1010205"/>
                  <a:pt x="3186497" y="975299"/>
                  <a:pt x="3221341" y="975299"/>
                </a:cubicBezTo>
                <a:cubicBezTo>
                  <a:pt x="3256184" y="975299"/>
                  <a:pt x="3256184" y="990462"/>
                  <a:pt x="3291028" y="990462"/>
                </a:cubicBezTo>
                <a:cubicBezTo>
                  <a:pt x="3325871" y="990462"/>
                  <a:pt x="3325871" y="1000606"/>
                  <a:pt x="3360714" y="1000606"/>
                </a:cubicBezTo>
                <a:cubicBezTo>
                  <a:pt x="3395558" y="1000606"/>
                  <a:pt x="3395558" y="1001152"/>
                  <a:pt x="3430401" y="1001152"/>
                </a:cubicBezTo>
                <a:cubicBezTo>
                  <a:pt x="3465244" y="1001152"/>
                  <a:pt x="3465244" y="990898"/>
                  <a:pt x="3500088" y="990898"/>
                </a:cubicBezTo>
                <a:cubicBezTo>
                  <a:pt x="3534931" y="990898"/>
                  <a:pt x="3534931" y="970391"/>
                  <a:pt x="3569775" y="970391"/>
                </a:cubicBezTo>
                <a:cubicBezTo>
                  <a:pt x="3604618" y="970391"/>
                  <a:pt x="3604618" y="992862"/>
                  <a:pt x="3639461" y="992862"/>
                </a:cubicBezTo>
                <a:cubicBezTo>
                  <a:pt x="3674305" y="992862"/>
                  <a:pt x="3674305" y="975845"/>
                  <a:pt x="3709148" y="975845"/>
                </a:cubicBezTo>
                <a:cubicBezTo>
                  <a:pt x="3743991" y="975845"/>
                  <a:pt x="3743991" y="968100"/>
                  <a:pt x="3778835" y="968100"/>
                </a:cubicBezTo>
                <a:cubicBezTo>
                  <a:pt x="3813678" y="968100"/>
                  <a:pt x="3813678" y="986535"/>
                  <a:pt x="3848521" y="986535"/>
                </a:cubicBezTo>
                <a:cubicBezTo>
                  <a:pt x="3883365" y="986535"/>
                  <a:pt x="3883365" y="998861"/>
                  <a:pt x="3918113" y="998861"/>
                </a:cubicBezTo>
                <a:cubicBezTo>
                  <a:pt x="3952956" y="998861"/>
                  <a:pt x="3952956" y="987516"/>
                  <a:pt x="3987799" y="987516"/>
                </a:cubicBezTo>
                <a:cubicBezTo>
                  <a:pt x="4022643" y="987516"/>
                  <a:pt x="4022643" y="982717"/>
                  <a:pt x="4057486" y="982717"/>
                </a:cubicBezTo>
                <a:cubicBezTo>
                  <a:pt x="4092330" y="982717"/>
                  <a:pt x="4092330" y="1004533"/>
                  <a:pt x="4127077" y="1004533"/>
                </a:cubicBezTo>
                <a:cubicBezTo>
                  <a:pt x="4161921" y="1004533"/>
                  <a:pt x="4161921" y="961991"/>
                  <a:pt x="4196669" y="961991"/>
                </a:cubicBezTo>
                <a:cubicBezTo>
                  <a:pt x="4231512" y="961991"/>
                  <a:pt x="4231512" y="992971"/>
                  <a:pt x="4266356" y="992971"/>
                </a:cubicBezTo>
                <a:cubicBezTo>
                  <a:pt x="4301199" y="992971"/>
                  <a:pt x="4301199" y="974863"/>
                  <a:pt x="4335947" y="974863"/>
                </a:cubicBezTo>
                <a:cubicBezTo>
                  <a:pt x="4370790" y="974863"/>
                  <a:pt x="4370790" y="1008460"/>
                  <a:pt x="4405538" y="1008460"/>
                </a:cubicBezTo>
                <a:cubicBezTo>
                  <a:pt x="4440286" y="1008460"/>
                  <a:pt x="4440381" y="994934"/>
                  <a:pt x="4475129" y="994934"/>
                </a:cubicBezTo>
                <a:cubicBezTo>
                  <a:pt x="4509973" y="994934"/>
                  <a:pt x="4509973" y="974536"/>
                  <a:pt x="4544816" y="974536"/>
                </a:cubicBezTo>
                <a:cubicBezTo>
                  <a:pt x="4579659" y="974536"/>
                  <a:pt x="4598179" y="1022204"/>
                  <a:pt x="4622808" y="993952"/>
                </a:cubicBezTo>
                <a:cubicBezTo>
                  <a:pt x="4647628" y="965809"/>
                  <a:pt x="4639132" y="946938"/>
                  <a:pt x="4628249" y="900578"/>
                </a:cubicBezTo>
                <a:close/>
              </a:path>
            </a:pathLst>
          </a:custGeom>
          <a:solidFill>
            <a:schemeClr val="accent5">
              <a:lumMod val="40000"/>
              <a:lumOff val="60000"/>
            </a:schemeClr>
          </a:solidFill>
          <a:ln w="9525" cap="flat" cmpd="sng">
            <a:solidFill>
              <a:srgbClr val="FFF2CC"/>
            </a:solidFill>
            <a:prstDash val="solid"/>
            <a:miter lim="8000"/>
            <a:headEnd type="none" w="sm" len="sm"/>
            <a:tailEnd type="none" w="sm" len="sm"/>
          </a:ln>
        </p:spPr>
        <p:txBody>
          <a:bodyPr spcFirstLastPara="1" wrap="square" lIns="137138" tIns="68550" rIns="137138" bIns="68550" anchor="ctr" anchorCtr="0">
            <a:noAutofit/>
          </a:bodyPr>
          <a:lstStyle/>
          <a:p>
            <a:pPr algn="ctr">
              <a:buClr>
                <a:srgbClr val="000000"/>
              </a:buClr>
              <a:buSzPts val="2800"/>
            </a:pPr>
            <a:r>
              <a:rPr lang="vi-VN" sz="4200" b="1" dirty="0">
                <a:solidFill>
                  <a:srgbClr val="000000"/>
                </a:solidFill>
                <a:latin typeface="+mj-lt"/>
                <a:ea typeface="Cambria"/>
                <a:cs typeface="Cambria"/>
                <a:sym typeface="Cambria"/>
              </a:rPr>
              <a:t>Nhóm 2</a:t>
            </a:r>
            <a:endParaRPr sz="4200" b="1" dirty="0">
              <a:solidFill>
                <a:srgbClr val="000000"/>
              </a:solidFill>
              <a:latin typeface="+mj-lt"/>
              <a:ea typeface="Cambria"/>
              <a:cs typeface="Cambria"/>
              <a:sym typeface="Cambria"/>
            </a:endParaRPr>
          </a:p>
        </p:txBody>
      </p:sp>
      <p:sp>
        <p:nvSpPr>
          <p:cNvPr id="57" name="Google Shape;558;p22"/>
          <p:cNvSpPr/>
          <p:nvPr/>
        </p:nvSpPr>
        <p:spPr>
          <a:xfrm>
            <a:off x="1189307" y="6455848"/>
            <a:ext cx="2440450" cy="949115"/>
          </a:xfrm>
          <a:custGeom>
            <a:avLst/>
            <a:gdLst/>
            <a:ahLst/>
            <a:cxnLst/>
            <a:rect l="l" t="t" r="r" b="b"/>
            <a:pathLst>
              <a:path w="4638940" h="1010314" extrusionOk="0">
                <a:moveTo>
                  <a:pt x="4628249" y="900578"/>
                </a:moveTo>
                <a:cubicBezTo>
                  <a:pt x="4619181" y="861964"/>
                  <a:pt x="4607152" y="864800"/>
                  <a:pt x="4607152" y="824767"/>
                </a:cubicBezTo>
                <a:cubicBezTo>
                  <a:pt x="4607152" y="784843"/>
                  <a:pt x="4613739" y="784843"/>
                  <a:pt x="4613739" y="744810"/>
                </a:cubicBezTo>
                <a:cubicBezTo>
                  <a:pt x="4613739" y="704886"/>
                  <a:pt x="4622426" y="704886"/>
                  <a:pt x="4622426" y="664962"/>
                </a:cubicBezTo>
                <a:cubicBezTo>
                  <a:pt x="4622426" y="625038"/>
                  <a:pt x="4592165" y="625038"/>
                  <a:pt x="4592165" y="585114"/>
                </a:cubicBezTo>
                <a:cubicBezTo>
                  <a:pt x="4592165" y="545190"/>
                  <a:pt x="4626436" y="545190"/>
                  <a:pt x="4626436" y="505266"/>
                </a:cubicBezTo>
                <a:cubicBezTo>
                  <a:pt x="4626436" y="465342"/>
                  <a:pt x="4592070" y="465342"/>
                  <a:pt x="4592070" y="425419"/>
                </a:cubicBezTo>
                <a:cubicBezTo>
                  <a:pt x="4592070" y="385495"/>
                  <a:pt x="4627295" y="385495"/>
                  <a:pt x="4627295" y="345571"/>
                </a:cubicBezTo>
                <a:cubicBezTo>
                  <a:pt x="4627295" y="305647"/>
                  <a:pt x="4611066" y="305647"/>
                  <a:pt x="4611066" y="265723"/>
                </a:cubicBezTo>
                <a:cubicBezTo>
                  <a:pt x="4611066" y="225799"/>
                  <a:pt x="4606580" y="225799"/>
                  <a:pt x="4606580" y="185984"/>
                </a:cubicBezTo>
                <a:cubicBezTo>
                  <a:pt x="4606580" y="146060"/>
                  <a:pt x="4631972" y="146060"/>
                  <a:pt x="4631972" y="106136"/>
                </a:cubicBezTo>
                <a:cubicBezTo>
                  <a:pt x="4631972" y="66213"/>
                  <a:pt x="4645241" y="47996"/>
                  <a:pt x="4620517" y="19744"/>
                </a:cubicBezTo>
                <a:cubicBezTo>
                  <a:pt x="4595888" y="-8508"/>
                  <a:pt x="4579851" y="23234"/>
                  <a:pt x="4545007" y="23234"/>
                </a:cubicBezTo>
                <a:cubicBezTo>
                  <a:pt x="4510068" y="23234"/>
                  <a:pt x="4510068" y="11017"/>
                  <a:pt x="4475225" y="11017"/>
                </a:cubicBezTo>
                <a:cubicBezTo>
                  <a:pt x="4440381" y="11017"/>
                  <a:pt x="4440381" y="49087"/>
                  <a:pt x="4405443" y="49087"/>
                </a:cubicBezTo>
                <a:cubicBezTo>
                  <a:pt x="4370599" y="49087"/>
                  <a:pt x="4370599" y="29670"/>
                  <a:pt x="4335756" y="29670"/>
                </a:cubicBezTo>
                <a:cubicBezTo>
                  <a:pt x="4300913" y="29670"/>
                  <a:pt x="4300913" y="8508"/>
                  <a:pt x="4266069" y="8508"/>
                </a:cubicBezTo>
                <a:cubicBezTo>
                  <a:pt x="4231226" y="8508"/>
                  <a:pt x="4231226" y="9054"/>
                  <a:pt x="4196382" y="9054"/>
                </a:cubicBezTo>
                <a:cubicBezTo>
                  <a:pt x="4161539" y="9054"/>
                  <a:pt x="4161539" y="43960"/>
                  <a:pt x="4126696" y="43960"/>
                </a:cubicBezTo>
                <a:cubicBezTo>
                  <a:pt x="4091852" y="43960"/>
                  <a:pt x="4091852" y="1200"/>
                  <a:pt x="4057009" y="1200"/>
                </a:cubicBezTo>
                <a:cubicBezTo>
                  <a:pt x="4022165" y="1200"/>
                  <a:pt x="4022165" y="15490"/>
                  <a:pt x="3987322" y="15490"/>
                </a:cubicBezTo>
                <a:cubicBezTo>
                  <a:pt x="3952479" y="15490"/>
                  <a:pt x="3952479" y="48978"/>
                  <a:pt x="3917636" y="48978"/>
                </a:cubicBezTo>
                <a:cubicBezTo>
                  <a:pt x="3882792" y="48978"/>
                  <a:pt x="3882792" y="47996"/>
                  <a:pt x="3847949" y="47996"/>
                </a:cubicBezTo>
                <a:cubicBezTo>
                  <a:pt x="3813105" y="47996"/>
                  <a:pt x="3813105" y="51814"/>
                  <a:pt x="3778262" y="51814"/>
                </a:cubicBezTo>
                <a:cubicBezTo>
                  <a:pt x="3743419" y="51814"/>
                  <a:pt x="3743419" y="4800"/>
                  <a:pt x="3708575" y="4800"/>
                </a:cubicBezTo>
                <a:cubicBezTo>
                  <a:pt x="3673732" y="4800"/>
                  <a:pt x="3673732" y="40578"/>
                  <a:pt x="3638889" y="40578"/>
                </a:cubicBezTo>
                <a:cubicBezTo>
                  <a:pt x="3604045" y="40578"/>
                  <a:pt x="3604045" y="23453"/>
                  <a:pt x="3569202" y="23453"/>
                </a:cubicBezTo>
                <a:cubicBezTo>
                  <a:pt x="3534358" y="23453"/>
                  <a:pt x="3534358" y="21271"/>
                  <a:pt x="3499515" y="21271"/>
                </a:cubicBezTo>
                <a:cubicBezTo>
                  <a:pt x="3464672" y="21271"/>
                  <a:pt x="3464672" y="29125"/>
                  <a:pt x="3429828" y="29125"/>
                </a:cubicBezTo>
                <a:cubicBezTo>
                  <a:pt x="3394985" y="29125"/>
                  <a:pt x="3394985" y="47123"/>
                  <a:pt x="3360141" y="47123"/>
                </a:cubicBezTo>
                <a:cubicBezTo>
                  <a:pt x="3325298" y="47123"/>
                  <a:pt x="3325298" y="36651"/>
                  <a:pt x="3290455" y="36651"/>
                </a:cubicBezTo>
                <a:cubicBezTo>
                  <a:pt x="3255612" y="36651"/>
                  <a:pt x="3255612" y="9381"/>
                  <a:pt x="3220768" y="9381"/>
                </a:cubicBezTo>
                <a:cubicBezTo>
                  <a:pt x="3185925" y="9381"/>
                  <a:pt x="3185925" y="16690"/>
                  <a:pt x="3151081" y="16690"/>
                </a:cubicBezTo>
                <a:cubicBezTo>
                  <a:pt x="3116238" y="16690"/>
                  <a:pt x="3116238" y="52468"/>
                  <a:pt x="3081395" y="52468"/>
                </a:cubicBezTo>
                <a:cubicBezTo>
                  <a:pt x="3046551" y="52468"/>
                  <a:pt x="3046551" y="49741"/>
                  <a:pt x="3011708" y="49741"/>
                </a:cubicBezTo>
                <a:cubicBezTo>
                  <a:pt x="2976865" y="49741"/>
                  <a:pt x="2976865" y="16908"/>
                  <a:pt x="2942021" y="16908"/>
                </a:cubicBezTo>
                <a:cubicBezTo>
                  <a:pt x="2907178" y="16908"/>
                  <a:pt x="2907178" y="3818"/>
                  <a:pt x="2872430" y="3818"/>
                </a:cubicBezTo>
                <a:cubicBezTo>
                  <a:pt x="2837587" y="3818"/>
                  <a:pt x="2837587" y="9599"/>
                  <a:pt x="2802743" y="9599"/>
                </a:cubicBezTo>
                <a:cubicBezTo>
                  <a:pt x="2767900" y="9599"/>
                  <a:pt x="2767900" y="5563"/>
                  <a:pt x="2733056" y="5563"/>
                </a:cubicBezTo>
                <a:cubicBezTo>
                  <a:pt x="2698213" y="5563"/>
                  <a:pt x="2698213" y="9926"/>
                  <a:pt x="2663465" y="9926"/>
                </a:cubicBezTo>
                <a:cubicBezTo>
                  <a:pt x="2628622" y="9926"/>
                  <a:pt x="2628622" y="51705"/>
                  <a:pt x="2593874" y="51705"/>
                </a:cubicBezTo>
                <a:cubicBezTo>
                  <a:pt x="2559031" y="51705"/>
                  <a:pt x="2559031" y="24980"/>
                  <a:pt x="2524187" y="24980"/>
                </a:cubicBezTo>
                <a:cubicBezTo>
                  <a:pt x="2489344" y="24980"/>
                  <a:pt x="2489344" y="38942"/>
                  <a:pt x="2454596" y="38942"/>
                </a:cubicBezTo>
                <a:cubicBezTo>
                  <a:pt x="2436458" y="38942"/>
                  <a:pt x="2427771" y="34143"/>
                  <a:pt x="2418798" y="29561"/>
                </a:cubicBezTo>
                <a:cubicBezTo>
                  <a:pt x="2416793" y="26289"/>
                  <a:pt x="2414407" y="23016"/>
                  <a:pt x="2411352" y="19526"/>
                </a:cubicBezTo>
                <a:cubicBezTo>
                  <a:pt x="2393978" y="-436"/>
                  <a:pt x="2380804" y="9490"/>
                  <a:pt x="2362380" y="17126"/>
                </a:cubicBezTo>
                <a:cubicBezTo>
                  <a:pt x="2347488" y="11126"/>
                  <a:pt x="2340424" y="436"/>
                  <a:pt x="2315413" y="436"/>
                </a:cubicBezTo>
                <a:cubicBezTo>
                  <a:pt x="2280570" y="436"/>
                  <a:pt x="2280570" y="5127"/>
                  <a:pt x="2245727" y="5127"/>
                </a:cubicBezTo>
                <a:cubicBezTo>
                  <a:pt x="2231789" y="5127"/>
                  <a:pt x="2220143" y="2073"/>
                  <a:pt x="2209547" y="218"/>
                </a:cubicBezTo>
                <a:lnTo>
                  <a:pt x="2209547" y="46578"/>
                </a:lnTo>
                <a:cubicBezTo>
                  <a:pt x="2205633" y="47996"/>
                  <a:pt x="2201337" y="48869"/>
                  <a:pt x="2196182" y="48869"/>
                </a:cubicBezTo>
                <a:cubicBezTo>
                  <a:pt x="2161339" y="48869"/>
                  <a:pt x="2161339" y="29452"/>
                  <a:pt x="2126495" y="29452"/>
                </a:cubicBezTo>
                <a:cubicBezTo>
                  <a:pt x="2091652" y="29452"/>
                  <a:pt x="2091652" y="8290"/>
                  <a:pt x="2056809" y="8290"/>
                </a:cubicBezTo>
                <a:cubicBezTo>
                  <a:pt x="2021965" y="8290"/>
                  <a:pt x="2021965" y="8836"/>
                  <a:pt x="1987122" y="8836"/>
                </a:cubicBezTo>
                <a:cubicBezTo>
                  <a:pt x="1952279" y="8836"/>
                  <a:pt x="1952279" y="43742"/>
                  <a:pt x="1917435" y="43742"/>
                </a:cubicBezTo>
                <a:cubicBezTo>
                  <a:pt x="1882592" y="43742"/>
                  <a:pt x="1882592" y="982"/>
                  <a:pt x="1847748" y="982"/>
                </a:cubicBezTo>
                <a:cubicBezTo>
                  <a:pt x="1812905" y="982"/>
                  <a:pt x="1812905" y="15271"/>
                  <a:pt x="1778062" y="15271"/>
                </a:cubicBezTo>
                <a:cubicBezTo>
                  <a:pt x="1743218" y="15271"/>
                  <a:pt x="1743218" y="48760"/>
                  <a:pt x="1708375" y="48760"/>
                </a:cubicBezTo>
                <a:cubicBezTo>
                  <a:pt x="1673532" y="48760"/>
                  <a:pt x="1673532" y="47778"/>
                  <a:pt x="1638688" y="47778"/>
                </a:cubicBezTo>
                <a:cubicBezTo>
                  <a:pt x="1603845" y="47778"/>
                  <a:pt x="1603845" y="51596"/>
                  <a:pt x="1569002" y="51596"/>
                </a:cubicBezTo>
                <a:cubicBezTo>
                  <a:pt x="1534158" y="51596"/>
                  <a:pt x="1534158" y="4581"/>
                  <a:pt x="1499315" y="4581"/>
                </a:cubicBezTo>
                <a:cubicBezTo>
                  <a:pt x="1464472" y="4581"/>
                  <a:pt x="1464472" y="40360"/>
                  <a:pt x="1429628" y="40360"/>
                </a:cubicBezTo>
                <a:cubicBezTo>
                  <a:pt x="1394785" y="40360"/>
                  <a:pt x="1394785" y="23234"/>
                  <a:pt x="1359941" y="23234"/>
                </a:cubicBezTo>
                <a:cubicBezTo>
                  <a:pt x="1325098" y="23234"/>
                  <a:pt x="1325098" y="21053"/>
                  <a:pt x="1290255" y="21053"/>
                </a:cubicBezTo>
                <a:cubicBezTo>
                  <a:pt x="1255411" y="21053"/>
                  <a:pt x="1255411" y="28907"/>
                  <a:pt x="1220568" y="28907"/>
                </a:cubicBezTo>
                <a:cubicBezTo>
                  <a:pt x="1185725" y="28907"/>
                  <a:pt x="1185725" y="46905"/>
                  <a:pt x="1150881" y="46905"/>
                </a:cubicBezTo>
                <a:cubicBezTo>
                  <a:pt x="1116038" y="46905"/>
                  <a:pt x="1116038" y="36433"/>
                  <a:pt x="1081194" y="36433"/>
                </a:cubicBezTo>
                <a:cubicBezTo>
                  <a:pt x="1046351" y="36433"/>
                  <a:pt x="1046351" y="9163"/>
                  <a:pt x="1011508" y="9163"/>
                </a:cubicBezTo>
                <a:cubicBezTo>
                  <a:pt x="976664" y="9163"/>
                  <a:pt x="976664" y="16471"/>
                  <a:pt x="941821" y="16471"/>
                </a:cubicBezTo>
                <a:cubicBezTo>
                  <a:pt x="906978" y="16471"/>
                  <a:pt x="906978" y="52250"/>
                  <a:pt x="872134" y="52250"/>
                </a:cubicBezTo>
                <a:cubicBezTo>
                  <a:pt x="837291" y="52250"/>
                  <a:pt x="837291" y="49523"/>
                  <a:pt x="802447" y="49523"/>
                </a:cubicBezTo>
                <a:cubicBezTo>
                  <a:pt x="767604" y="49523"/>
                  <a:pt x="767604" y="16690"/>
                  <a:pt x="732761" y="16690"/>
                </a:cubicBezTo>
                <a:cubicBezTo>
                  <a:pt x="697917" y="16690"/>
                  <a:pt x="697917" y="3600"/>
                  <a:pt x="663170" y="3600"/>
                </a:cubicBezTo>
                <a:cubicBezTo>
                  <a:pt x="628326" y="3600"/>
                  <a:pt x="628326" y="9381"/>
                  <a:pt x="593483" y="9381"/>
                </a:cubicBezTo>
                <a:cubicBezTo>
                  <a:pt x="558639" y="9381"/>
                  <a:pt x="558639" y="5345"/>
                  <a:pt x="523796" y="5345"/>
                </a:cubicBezTo>
                <a:cubicBezTo>
                  <a:pt x="488953" y="5345"/>
                  <a:pt x="488953" y="9708"/>
                  <a:pt x="454205" y="9708"/>
                </a:cubicBezTo>
                <a:cubicBezTo>
                  <a:pt x="419361" y="9708"/>
                  <a:pt x="419361" y="51487"/>
                  <a:pt x="384614" y="51487"/>
                </a:cubicBezTo>
                <a:cubicBezTo>
                  <a:pt x="349770" y="51487"/>
                  <a:pt x="349770" y="24762"/>
                  <a:pt x="314927" y="24762"/>
                </a:cubicBezTo>
                <a:cubicBezTo>
                  <a:pt x="280083" y="24762"/>
                  <a:pt x="280083" y="38724"/>
                  <a:pt x="245335" y="38724"/>
                </a:cubicBezTo>
                <a:cubicBezTo>
                  <a:pt x="210492" y="38724"/>
                  <a:pt x="210492" y="20944"/>
                  <a:pt x="175744" y="20944"/>
                </a:cubicBezTo>
                <a:cubicBezTo>
                  <a:pt x="140901" y="20944"/>
                  <a:pt x="140901" y="218"/>
                  <a:pt x="106153" y="218"/>
                </a:cubicBezTo>
                <a:cubicBezTo>
                  <a:pt x="71310" y="218"/>
                  <a:pt x="71310" y="4909"/>
                  <a:pt x="36466" y="4909"/>
                </a:cubicBezTo>
                <a:cubicBezTo>
                  <a:pt x="22529" y="4909"/>
                  <a:pt x="10883" y="1854"/>
                  <a:pt x="286" y="0"/>
                </a:cubicBezTo>
                <a:lnTo>
                  <a:pt x="286" y="95228"/>
                </a:lnTo>
                <a:lnTo>
                  <a:pt x="62909" y="104064"/>
                </a:lnTo>
                <a:cubicBezTo>
                  <a:pt x="70355" y="87920"/>
                  <a:pt x="84961" y="76903"/>
                  <a:pt x="102048" y="76903"/>
                </a:cubicBezTo>
                <a:cubicBezTo>
                  <a:pt x="126582" y="76903"/>
                  <a:pt x="146533" y="99701"/>
                  <a:pt x="146533" y="127735"/>
                </a:cubicBezTo>
                <a:cubicBezTo>
                  <a:pt x="146533" y="155769"/>
                  <a:pt x="126582" y="178567"/>
                  <a:pt x="102048" y="178567"/>
                </a:cubicBezTo>
                <a:cubicBezTo>
                  <a:pt x="83910" y="178567"/>
                  <a:pt x="68350" y="166131"/>
                  <a:pt x="61477" y="148242"/>
                </a:cubicBezTo>
                <a:cubicBezTo>
                  <a:pt x="58709" y="148242"/>
                  <a:pt x="55654" y="148242"/>
                  <a:pt x="52122" y="148242"/>
                </a:cubicBezTo>
                <a:cubicBezTo>
                  <a:pt x="21574" y="148242"/>
                  <a:pt x="61000" y="146933"/>
                  <a:pt x="30834" y="160350"/>
                </a:cubicBezTo>
                <a:cubicBezTo>
                  <a:pt x="668" y="173876"/>
                  <a:pt x="11551" y="160350"/>
                  <a:pt x="11551" y="160350"/>
                </a:cubicBezTo>
                <a:lnTo>
                  <a:pt x="0" y="160350"/>
                </a:lnTo>
                <a:lnTo>
                  <a:pt x="0" y="276631"/>
                </a:lnTo>
                <a:lnTo>
                  <a:pt x="62623" y="285467"/>
                </a:lnTo>
                <a:cubicBezTo>
                  <a:pt x="70069" y="269432"/>
                  <a:pt x="84674" y="258305"/>
                  <a:pt x="101762" y="258305"/>
                </a:cubicBezTo>
                <a:cubicBezTo>
                  <a:pt x="126295" y="258305"/>
                  <a:pt x="146247" y="281104"/>
                  <a:pt x="146247" y="309138"/>
                </a:cubicBezTo>
                <a:cubicBezTo>
                  <a:pt x="146247" y="337171"/>
                  <a:pt x="126295" y="359970"/>
                  <a:pt x="101762" y="359970"/>
                </a:cubicBezTo>
                <a:cubicBezTo>
                  <a:pt x="83624" y="359970"/>
                  <a:pt x="68064" y="347534"/>
                  <a:pt x="61191" y="329754"/>
                </a:cubicBezTo>
                <a:cubicBezTo>
                  <a:pt x="58422" y="329754"/>
                  <a:pt x="55368" y="329754"/>
                  <a:pt x="51835" y="329754"/>
                </a:cubicBezTo>
                <a:cubicBezTo>
                  <a:pt x="21288" y="329754"/>
                  <a:pt x="60713" y="328445"/>
                  <a:pt x="30548" y="341862"/>
                </a:cubicBezTo>
                <a:cubicBezTo>
                  <a:pt x="382" y="355388"/>
                  <a:pt x="11264" y="341862"/>
                  <a:pt x="11264" y="341862"/>
                </a:cubicBezTo>
                <a:lnTo>
                  <a:pt x="0" y="341862"/>
                </a:lnTo>
                <a:lnTo>
                  <a:pt x="0" y="457598"/>
                </a:lnTo>
                <a:lnTo>
                  <a:pt x="62623" y="466433"/>
                </a:lnTo>
                <a:cubicBezTo>
                  <a:pt x="70069" y="450398"/>
                  <a:pt x="84674" y="439272"/>
                  <a:pt x="101762" y="439272"/>
                </a:cubicBezTo>
                <a:cubicBezTo>
                  <a:pt x="126295" y="439272"/>
                  <a:pt x="146247" y="462070"/>
                  <a:pt x="146247" y="490104"/>
                </a:cubicBezTo>
                <a:cubicBezTo>
                  <a:pt x="146247" y="518138"/>
                  <a:pt x="126295" y="540936"/>
                  <a:pt x="101762" y="540936"/>
                </a:cubicBezTo>
                <a:cubicBezTo>
                  <a:pt x="83624" y="540936"/>
                  <a:pt x="68064" y="528501"/>
                  <a:pt x="61191" y="510611"/>
                </a:cubicBezTo>
                <a:cubicBezTo>
                  <a:pt x="58422" y="510611"/>
                  <a:pt x="55368" y="510611"/>
                  <a:pt x="51835" y="510611"/>
                </a:cubicBezTo>
                <a:cubicBezTo>
                  <a:pt x="21288" y="510611"/>
                  <a:pt x="60713" y="509302"/>
                  <a:pt x="30548" y="522719"/>
                </a:cubicBezTo>
                <a:cubicBezTo>
                  <a:pt x="382" y="536246"/>
                  <a:pt x="11264" y="522719"/>
                  <a:pt x="11264" y="522719"/>
                </a:cubicBezTo>
                <a:lnTo>
                  <a:pt x="0" y="522719"/>
                </a:lnTo>
                <a:lnTo>
                  <a:pt x="0" y="638455"/>
                </a:lnTo>
                <a:lnTo>
                  <a:pt x="62623" y="647291"/>
                </a:lnTo>
                <a:cubicBezTo>
                  <a:pt x="70069" y="631147"/>
                  <a:pt x="84674" y="620129"/>
                  <a:pt x="101762" y="620129"/>
                </a:cubicBezTo>
                <a:cubicBezTo>
                  <a:pt x="126295" y="620129"/>
                  <a:pt x="146247" y="642927"/>
                  <a:pt x="146247" y="670961"/>
                </a:cubicBezTo>
                <a:cubicBezTo>
                  <a:pt x="146247" y="698995"/>
                  <a:pt x="126295" y="721793"/>
                  <a:pt x="101762" y="721793"/>
                </a:cubicBezTo>
                <a:cubicBezTo>
                  <a:pt x="83624" y="721793"/>
                  <a:pt x="68064" y="709358"/>
                  <a:pt x="61191" y="691578"/>
                </a:cubicBezTo>
                <a:cubicBezTo>
                  <a:pt x="58422" y="691578"/>
                  <a:pt x="55368" y="691578"/>
                  <a:pt x="51835" y="691578"/>
                </a:cubicBezTo>
                <a:cubicBezTo>
                  <a:pt x="21288" y="691578"/>
                  <a:pt x="60713" y="690269"/>
                  <a:pt x="30548" y="703686"/>
                </a:cubicBezTo>
                <a:cubicBezTo>
                  <a:pt x="382" y="717212"/>
                  <a:pt x="11264" y="703686"/>
                  <a:pt x="11264" y="703686"/>
                </a:cubicBezTo>
                <a:lnTo>
                  <a:pt x="0" y="703686"/>
                </a:lnTo>
                <a:lnTo>
                  <a:pt x="0" y="819422"/>
                </a:lnTo>
                <a:lnTo>
                  <a:pt x="62623" y="828257"/>
                </a:lnTo>
                <a:cubicBezTo>
                  <a:pt x="70069" y="812113"/>
                  <a:pt x="84674" y="801096"/>
                  <a:pt x="101762" y="801096"/>
                </a:cubicBezTo>
                <a:cubicBezTo>
                  <a:pt x="126295" y="801096"/>
                  <a:pt x="146247" y="823894"/>
                  <a:pt x="146247" y="851928"/>
                </a:cubicBezTo>
                <a:cubicBezTo>
                  <a:pt x="146247" y="879962"/>
                  <a:pt x="126295" y="902760"/>
                  <a:pt x="101762" y="902760"/>
                </a:cubicBezTo>
                <a:cubicBezTo>
                  <a:pt x="83624" y="902760"/>
                  <a:pt x="68064" y="890325"/>
                  <a:pt x="61191" y="872435"/>
                </a:cubicBezTo>
                <a:cubicBezTo>
                  <a:pt x="58422" y="872435"/>
                  <a:pt x="55368" y="872435"/>
                  <a:pt x="51835" y="872435"/>
                </a:cubicBezTo>
                <a:cubicBezTo>
                  <a:pt x="21288" y="872435"/>
                  <a:pt x="60713" y="871126"/>
                  <a:pt x="30548" y="884543"/>
                </a:cubicBezTo>
                <a:cubicBezTo>
                  <a:pt x="382" y="898070"/>
                  <a:pt x="11264" y="884543"/>
                  <a:pt x="11264" y="884543"/>
                </a:cubicBezTo>
                <a:lnTo>
                  <a:pt x="0" y="884543"/>
                </a:lnTo>
                <a:lnTo>
                  <a:pt x="0" y="994825"/>
                </a:lnTo>
                <a:cubicBezTo>
                  <a:pt x="9355" y="991662"/>
                  <a:pt x="20047" y="986098"/>
                  <a:pt x="36275" y="986098"/>
                </a:cubicBezTo>
                <a:cubicBezTo>
                  <a:pt x="71214" y="986098"/>
                  <a:pt x="71214" y="959482"/>
                  <a:pt x="106057" y="959482"/>
                </a:cubicBezTo>
                <a:cubicBezTo>
                  <a:pt x="140901" y="959482"/>
                  <a:pt x="140901" y="960355"/>
                  <a:pt x="175840" y="960355"/>
                </a:cubicBezTo>
                <a:cubicBezTo>
                  <a:pt x="210683" y="960355"/>
                  <a:pt x="210683" y="976936"/>
                  <a:pt x="245526" y="976936"/>
                </a:cubicBezTo>
                <a:cubicBezTo>
                  <a:pt x="280370" y="976936"/>
                  <a:pt x="280370" y="988935"/>
                  <a:pt x="315213" y="988935"/>
                </a:cubicBezTo>
                <a:cubicBezTo>
                  <a:pt x="350056" y="988935"/>
                  <a:pt x="350056" y="978135"/>
                  <a:pt x="384900" y="978135"/>
                </a:cubicBezTo>
                <a:cubicBezTo>
                  <a:pt x="419743" y="978135"/>
                  <a:pt x="419743" y="993843"/>
                  <a:pt x="454587" y="993843"/>
                </a:cubicBezTo>
                <a:cubicBezTo>
                  <a:pt x="489430" y="993843"/>
                  <a:pt x="489430" y="968645"/>
                  <a:pt x="524273" y="968645"/>
                </a:cubicBezTo>
                <a:cubicBezTo>
                  <a:pt x="559117" y="968645"/>
                  <a:pt x="559117" y="991880"/>
                  <a:pt x="593960" y="991880"/>
                </a:cubicBezTo>
                <a:cubicBezTo>
                  <a:pt x="628803" y="991880"/>
                  <a:pt x="628803" y="984899"/>
                  <a:pt x="663647" y="984899"/>
                </a:cubicBezTo>
                <a:cubicBezTo>
                  <a:pt x="698490" y="984899"/>
                  <a:pt x="698490" y="1005842"/>
                  <a:pt x="733334" y="1005842"/>
                </a:cubicBezTo>
                <a:cubicBezTo>
                  <a:pt x="768177" y="1005842"/>
                  <a:pt x="768177" y="964391"/>
                  <a:pt x="803020" y="964391"/>
                </a:cubicBezTo>
                <a:cubicBezTo>
                  <a:pt x="837864" y="964391"/>
                  <a:pt x="837864" y="998534"/>
                  <a:pt x="872707" y="998534"/>
                </a:cubicBezTo>
                <a:cubicBezTo>
                  <a:pt x="907550" y="998534"/>
                  <a:pt x="907550" y="1010315"/>
                  <a:pt x="942394" y="1010315"/>
                </a:cubicBezTo>
                <a:cubicBezTo>
                  <a:pt x="977237" y="1010315"/>
                  <a:pt x="977237" y="975408"/>
                  <a:pt x="1012080" y="975408"/>
                </a:cubicBezTo>
                <a:cubicBezTo>
                  <a:pt x="1046924" y="975408"/>
                  <a:pt x="1046924" y="990571"/>
                  <a:pt x="1081767" y="990571"/>
                </a:cubicBezTo>
                <a:cubicBezTo>
                  <a:pt x="1116611" y="990571"/>
                  <a:pt x="1116611" y="1000715"/>
                  <a:pt x="1151454" y="1000715"/>
                </a:cubicBezTo>
                <a:cubicBezTo>
                  <a:pt x="1186297" y="1000715"/>
                  <a:pt x="1186297" y="1001261"/>
                  <a:pt x="1221141" y="1001261"/>
                </a:cubicBezTo>
                <a:cubicBezTo>
                  <a:pt x="1255984" y="1001261"/>
                  <a:pt x="1255984" y="991007"/>
                  <a:pt x="1290827" y="991007"/>
                </a:cubicBezTo>
                <a:cubicBezTo>
                  <a:pt x="1325671" y="991007"/>
                  <a:pt x="1325671" y="970500"/>
                  <a:pt x="1360514" y="970500"/>
                </a:cubicBezTo>
                <a:cubicBezTo>
                  <a:pt x="1395358" y="970500"/>
                  <a:pt x="1395358" y="992971"/>
                  <a:pt x="1430201" y="992971"/>
                </a:cubicBezTo>
                <a:cubicBezTo>
                  <a:pt x="1465044" y="992971"/>
                  <a:pt x="1465044" y="975954"/>
                  <a:pt x="1499888" y="975954"/>
                </a:cubicBezTo>
                <a:cubicBezTo>
                  <a:pt x="1534731" y="975954"/>
                  <a:pt x="1534731" y="968209"/>
                  <a:pt x="1569574" y="968209"/>
                </a:cubicBezTo>
                <a:cubicBezTo>
                  <a:pt x="1604418" y="968209"/>
                  <a:pt x="1604418" y="986644"/>
                  <a:pt x="1639261" y="986644"/>
                </a:cubicBezTo>
                <a:cubicBezTo>
                  <a:pt x="1674104" y="986644"/>
                  <a:pt x="1674104" y="998970"/>
                  <a:pt x="1708852" y="998970"/>
                </a:cubicBezTo>
                <a:cubicBezTo>
                  <a:pt x="1743696" y="998970"/>
                  <a:pt x="1743696" y="987626"/>
                  <a:pt x="1778539" y="987626"/>
                </a:cubicBezTo>
                <a:cubicBezTo>
                  <a:pt x="1813383" y="987626"/>
                  <a:pt x="1813383" y="982826"/>
                  <a:pt x="1848226" y="982826"/>
                </a:cubicBezTo>
                <a:cubicBezTo>
                  <a:pt x="1883069" y="982826"/>
                  <a:pt x="1883069" y="1004642"/>
                  <a:pt x="1917817" y="1004642"/>
                </a:cubicBezTo>
                <a:cubicBezTo>
                  <a:pt x="1952660" y="1004642"/>
                  <a:pt x="1952660" y="962100"/>
                  <a:pt x="1987408" y="962100"/>
                </a:cubicBezTo>
                <a:cubicBezTo>
                  <a:pt x="2022252" y="962100"/>
                  <a:pt x="2022252" y="993080"/>
                  <a:pt x="2057095" y="993080"/>
                </a:cubicBezTo>
                <a:cubicBezTo>
                  <a:pt x="2091938" y="993080"/>
                  <a:pt x="2091938" y="974972"/>
                  <a:pt x="2126686" y="974972"/>
                </a:cubicBezTo>
                <a:cubicBezTo>
                  <a:pt x="2161530" y="974972"/>
                  <a:pt x="2161530" y="1008569"/>
                  <a:pt x="2196278" y="1008569"/>
                </a:cubicBezTo>
                <a:cubicBezTo>
                  <a:pt x="2231026" y="1008569"/>
                  <a:pt x="2231121" y="995043"/>
                  <a:pt x="2265869" y="995043"/>
                </a:cubicBezTo>
                <a:cubicBezTo>
                  <a:pt x="2300712" y="995043"/>
                  <a:pt x="2300712" y="974645"/>
                  <a:pt x="2335556" y="974645"/>
                </a:cubicBezTo>
                <a:cubicBezTo>
                  <a:pt x="2370399" y="974645"/>
                  <a:pt x="2388919" y="1022314"/>
                  <a:pt x="2413548" y="994061"/>
                </a:cubicBezTo>
                <a:cubicBezTo>
                  <a:pt x="2420421" y="986098"/>
                  <a:pt x="2424717" y="979008"/>
                  <a:pt x="2427103" y="971700"/>
                </a:cubicBezTo>
                <a:cubicBezTo>
                  <a:pt x="2433976" y="974536"/>
                  <a:pt x="2441995" y="976827"/>
                  <a:pt x="2454787" y="976827"/>
                </a:cubicBezTo>
                <a:cubicBezTo>
                  <a:pt x="2489630" y="976827"/>
                  <a:pt x="2489630" y="988825"/>
                  <a:pt x="2524474" y="988825"/>
                </a:cubicBezTo>
                <a:cubicBezTo>
                  <a:pt x="2559317" y="988825"/>
                  <a:pt x="2559317" y="978026"/>
                  <a:pt x="2594160" y="978026"/>
                </a:cubicBezTo>
                <a:cubicBezTo>
                  <a:pt x="2629004" y="978026"/>
                  <a:pt x="2629004" y="993734"/>
                  <a:pt x="2663847" y="993734"/>
                </a:cubicBezTo>
                <a:cubicBezTo>
                  <a:pt x="2698691" y="993734"/>
                  <a:pt x="2698691" y="968536"/>
                  <a:pt x="2733534" y="968536"/>
                </a:cubicBezTo>
                <a:cubicBezTo>
                  <a:pt x="2768377" y="968536"/>
                  <a:pt x="2768377" y="991771"/>
                  <a:pt x="2803220" y="991771"/>
                </a:cubicBezTo>
                <a:cubicBezTo>
                  <a:pt x="2838064" y="991771"/>
                  <a:pt x="2838064" y="984789"/>
                  <a:pt x="2872907" y="984789"/>
                </a:cubicBezTo>
                <a:cubicBezTo>
                  <a:pt x="2907751" y="984789"/>
                  <a:pt x="2907751" y="1005733"/>
                  <a:pt x="2942594" y="1005733"/>
                </a:cubicBezTo>
                <a:cubicBezTo>
                  <a:pt x="2977437" y="1005733"/>
                  <a:pt x="2977437" y="964282"/>
                  <a:pt x="3012281" y="964282"/>
                </a:cubicBezTo>
                <a:cubicBezTo>
                  <a:pt x="3047124" y="964282"/>
                  <a:pt x="3047124" y="998425"/>
                  <a:pt x="3081967" y="998425"/>
                </a:cubicBezTo>
                <a:cubicBezTo>
                  <a:pt x="3116811" y="998425"/>
                  <a:pt x="3116811" y="1010205"/>
                  <a:pt x="3151654" y="1010205"/>
                </a:cubicBezTo>
                <a:cubicBezTo>
                  <a:pt x="3186497" y="1010205"/>
                  <a:pt x="3186497" y="975299"/>
                  <a:pt x="3221341" y="975299"/>
                </a:cubicBezTo>
                <a:cubicBezTo>
                  <a:pt x="3256184" y="975299"/>
                  <a:pt x="3256184" y="990462"/>
                  <a:pt x="3291028" y="990462"/>
                </a:cubicBezTo>
                <a:cubicBezTo>
                  <a:pt x="3325871" y="990462"/>
                  <a:pt x="3325871" y="1000606"/>
                  <a:pt x="3360714" y="1000606"/>
                </a:cubicBezTo>
                <a:cubicBezTo>
                  <a:pt x="3395558" y="1000606"/>
                  <a:pt x="3395558" y="1001152"/>
                  <a:pt x="3430401" y="1001152"/>
                </a:cubicBezTo>
                <a:cubicBezTo>
                  <a:pt x="3465244" y="1001152"/>
                  <a:pt x="3465244" y="990898"/>
                  <a:pt x="3500088" y="990898"/>
                </a:cubicBezTo>
                <a:cubicBezTo>
                  <a:pt x="3534931" y="990898"/>
                  <a:pt x="3534931" y="970391"/>
                  <a:pt x="3569775" y="970391"/>
                </a:cubicBezTo>
                <a:cubicBezTo>
                  <a:pt x="3604618" y="970391"/>
                  <a:pt x="3604618" y="992862"/>
                  <a:pt x="3639461" y="992862"/>
                </a:cubicBezTo>
                <a:cubicBezTo>
                  <a:pt x="3674305" y="992862"/>
                  <a:pt x="3674305" y="975845"/>
                  <a:pt x="3709148" y="975845"/>
                </a:cubicBezTo>
                <a:cubicBezTo>
                  <a:pt x="3743991" y="975845"/>
                  <a:pt x="3743991" y="968100"/>
                  <a:pt x="3778835" y="968100"/>
                </a:cubicBezTo>
                <a:cubicBezTo>
                  <a:pt x="3813678" y="968100"/>
                  <a:pt x="3813678" y="986535"/>
                  <a:pt x="3848521" y="986535"/>
                </a:cubicBezTo>
                <a:cubicBezTo>
                  <a:pt x="3883365" y="986535"/>
                  <a:pt x="3883365" y="998861"/>
                  <a:pt x="3918113" y="998861"/>
                </a:cubicBezTo>
                <a:cubicBezTo>
                  <a:pt x="3952956" y="998861"/>
                  <a:pt x="3952956" y="987516"/>
                  <a:pt x="3987799" y="987516"/>
                </a:cubicBezTo>
                <a:cubicBezTo>
                  <a:pt x="4022643" y="987516"/>
                  <a:pt x="4022643" y="982717"/>
                  <a:pt x="4057486" y="982717"/>
                </a:cubicBezTo>
                <a:cubicBezTo>
                  <a:pt x="4092330" y="982717"/>
                  <a:pt x="4092330" y="1004533"/>
                  <a:pt x="4127077" y="1004533"/>
                </a:cubicBezTo>
                <a:cubicBezTo>
                  <a:pt x="4161921" y="1004533"/>
                  <a:pt x="4161921" y="961991"/>
                  <a:pt x="4196669" y="961991"/>
                </a:cubicBezTo>
                <a:cubicBezTo>
                  <a:pt x="4231512" y="961991"/>
                  <a:pt x="4231512" y="992971"/>
                  <a:pt x="4266356" y="992971"/>
                </a:cubicBezTo>
                <a:cubicBezTo>
                  <a:pt x="4301199" y="992971"/>
                  <a:pt x="4301199" y="974863"/>
                  <a:pt x="4335947" y="974863"/>
                </a:cubicBezTo>
                <a:cubicBezTo>
                  <a:pt x="4370790" y="974863"/>
                  <a:pt x="4370790" y="1008460"/>
                  <a:pt x="4405538" y="1008460"/>
                </a:cubicBezTo>
                <a:cubicBezTo>
                  <a:pt x="4440286" y="1008460"/>
                  <a:pt x="4440381" y="994934"/>
                  <a:pt x="4475129" y="994934"/>
                </a:cubicBezTo>
                <a:cubicBezTo>
                  <a:pt x="4509973" y="994934"/>
                  <a:pt x="4509973" y="974536"/>
                  <a:pt x="4544816" y="974536"/>
                </a:cubicBezTo>
                <a:cubicBezTo>
                  <a:pt x="4579659" y="974536"/>
                  <a:pt x="4598179" y="1022204"/>
                  <a:pt x="4622808" y="993952"/>
                </a:cubicBezTo>
                <a:cubicBezTo>
                  <a:pt x="4647628" y="965809"/>
                  <a:pt x="4639132" y="946938"/>
                  <a:pt x="4628249" y="900578"/>
                </a:cubicBezTo>
                <a:close/>
              </a:path>
            </a:pathLst>
          </a:custGeom>
          <a:solidFill>
            <a:schemeClr val="accent5">
              <a:lumMod val="40000"/>
              <a:lumOff val="60000"/>
            </a:schemeClr>
          </a:solidFill>
          <a:ln w="9525" cap="flat" cmpd="sng">
            <a:solidFill>
              <a:srgbClr val="FFF2CC"/>
            </a:solidFill>
            <a:prstDash val="solid"/>
            <a:miter lim="8000"/>
            <a:headEnd type="none" w="sm" len="sm"/>
            <a:tailEnd type="none" w="sm" len="sm"/>
          </a:ln>
        </p:spPr>
        <p:txBody>
          <a:bodyPr spcFirstLastPara="1" wrap="square" lIns="137138" tIns="68550" rIns="137138" bIns="68550" anchor="ctr" anchorCtr="0">
            <a:noAutofit/>
          </a:bodyPr>
          <a:lstStyle/>
          <a:p>
            <a:pPr algn="ctr">
              <a:buClr>
                <a:srgbClr val="000000"/>
              </a:buClr>
              <a:buSzPts val="2800"/>
            </a:pPr>
            <a:r>
              <a:rPr lang="vi-VN" sz="4200" b="1" dirty="0">
                <a:solidFill>
                  <a:srgbClr val="000000"/>
                </a:solidFill>
                <a:latin typeface="+mj-lt"/>
                <a:ea typeface="Cambria"/>
                <a:cs typeface="Cambria"/>
                <a:sym typeface="Cambria"/>
              </a:rPr>
              <a:t>Nhóm 3</a:t>
            </a:r>
            <a:endParaRPr sz="4200" b="1" dirty="0">
              <a:solidFill>
                <a:srgbClr val="000000"/>
              </a:solidFill>
              <a:latin typeface="+mj-lt"/>
              <a:ea typeface="Cambria"/>
              <a:cs typeface="Cambria"/>
              <a:sym typeface="Cambria"/>
            </a:endParaRPr>
          </a:p>
        </p:txBody>
      </p:sp>
      <p:sp>
        <p:nvSpPr>
          <p:cNvPr id="58" name="Google Shape;558;p22"/>
          <p:cNvSpPr/>
          <p:nvPr/>
        </p:nvSpPr>
        <p:spPr>
          <a:xfrm>
            <a:off x="1211677" y="7698188"/>
            <a:ext cx="2440450" cy="949115"/>
          </a:xfrm>
          <a:custGeom>
            <a:avLst/>
            <a:gdLst/>
            <a:ahLst/>
            <a:cxnLst/>
            <a:rect l="l" t="t" r="r" b="b"/>
            <a:pathLst>
              <a:path w="4638940" h="1010314" extrusionOk="0">
                <a:moveTo>
                  <a:pt x="4628249" y="900578"/>
                </a:moveTo>
                <a:cubicBezTo>
                  <a:pt x="4619181" y="861964"/>
                  <a:pt x="4607152" y="864800"/>
                  <a:pt x="4607152" y="824767"/>
                </a:cubicBezTo>
                <a:cubicBezTo>
                  <a:pt x="4607152" y="784843"/>
                  <a:pt x="4613739" y="784843"/>
                  <a:pt x="4613739" y="744810"/>
                </a:cubicBezTo>
                <a:cubicBezTo>
                  <a:pt x="4613739" y="704886"/>
                  <a:pt x="4622426" y="704886"/>
                  <a:pt x="4622426" y="664962"/>
                </a:cubicBezTo>
                <a:cubicBezTo>
                  <a:pt x="4622426" y="625038"/>
                  <a:pt x="4592165" y="625038"/>
                  <a:pt x="4592165" y="585114"/>
                </a:cubicBezTo>
                <a:cubicBezTo>
                  <a:pt x="4592165" y="545190"/>
                  <a:pt x="4626436" y="545190"/>
                  <a:pt x="4626436" y="505266"/>
                </a:cubicBezTo>
                <a:cubicBezTo>
                  <a:pt x="4626436" y="465342"/>
                  <a:pt x="4592070" y="465342"/>
                  <a:pt x="4592070" y="425419"/>
                </a:cubicBezTo>
                <a:cubicBezTo>
                  <a:pt x="4592070" y="385495"/>
                  <a:pt x="4627295" y="385495"/>
                  <a:pt x="4627295" y="345571"/>
                </a:cubicBezTo>
                <a:cubicBezTo>
                  <a:pt x="4627295" y="305647"/>
                  <a:pt x="4611066" y="305647"/>
                  <a:pt x="4611066" y="265723"/>
                </a:cubicBezTo>
                <a:cubicBezTo>
                  <a:pt x="4611066" y="225799"/>
                  <a:pt x="4606580" y="225799"/>
                  <a:pt x="4606580" y="185984"/>
                </a:cubicBezTo>
                <a:cubicBezTo>
                  <a:pt x="4606580" y="146060"/>
                  <a:pt x="4631972" y="146060"/>
                  <a:pt x="4631972" y="106136"/>
                </a:cubicBezTo>
                <a:cubicBezTo>
                  <a:pt x="4631972" y="66213"/>
                  <a:pt x="4645241" y="47996"/>
                  <a:pt x="4620517" y="19744"/>
                </a:cubicBezTo>
                <a:cubicBezTo>
                  <a:pt x="4595888" y="-8508"/>
                  <a:pt x="4579851" y="23234"/>
                  <a:pt x="4545007" y="23234"/>
                </a:cubicBezTo>
                <a:cubicBezTo>
                  <a:pt x="4510068" y="23234"/>
                  <a:pt x="4510068" y="11017"/>
                  <a:pt x="4475225" y="11017"/>
                </a:cubicBezTo>
                <a:cubicBezTo>
                  <a:pt x="4440381" y="11017"/>
                  <a:pt x="4440381" y="49087"/>
                  <a:pt x="4405443" y="49087"/>
                </a:cubicBezTo>
                <a:cubicBezTo>
                  <a:pt x="4370599" y="49087"/>
                  <a:pt x="4370599" y="29670"/>
                  <a:pt x="4335756" y="29670"/>
                </a:cubicBezTo>
                <a:cubicBezTo>
                  <a:pt x="4300913" y="29670"/>
                  <a:pt x="4300913" y="8508"/>
                  <a:pt x="4266069" y="8508"/>
                </a:cubicBezTo>
                <a:cubicBezTo>
                  <a:pt x="4231226" y="8508"/>
                  <a:pt x="4231226" y="9054"/>
                  <a:pt x="4196382" y="9054"/>
                </a:cubicBezTo>
                <a:cubicBezTo>
                  <a:pt x="4161539" y="9054"/>
                  <a:pt x="4161539" y="43960"/>
                  <a:pt x="4126696" y="43960"/>
                </a:cubicBezTo>
                <a:cubicBezTo>
                  <a:pt x="4091852" y="43960"/>
                  <a:pt x="4091852" y="1200"/>
                  <a:pt x="4057009" y="1200"/>
                </a:cubicBezTo>
                <a:cubicBezTo>
                  <a:pt x="4022165" y="1200"/>
                  <a:pt x="4022165" y="15490"/>
                  <a:pt x="3987322" y="15490"/>
                </a:cubicBezTo>
                <a:cubicBezTo>
                  <a:pt x="3952479" y="15490"/>
                  <a:pt x="3952479" y="48978"/>
                  <a:pt x="3917636" y="48978"/>
                </a:cubicBezTo>
                <a:cubicBezTo>
                  <a:pt x="3882792" y="48978"/>
                  <a:pt x="3882792" y="47996"/>
                  <a:pt x="3847949" y="47996"/>
                </a:cubicBezTo>
                <a:cubicBezTo>
                  <a:pt x="3813105" y="47996"/>
                  <a:pt x="3813105" y="51814"/>
                  <a:pt x="3778262" y="51814"/>
                </a:cubicBezTo>
                <a:cubicBezTo>
                  <a:pt x="3743419" y="51814"/>
                  <a:pt x="3743419" y="4800"/>
                  <a:pt x="3708575" y="4800"/>
                </a:cubicBezTo>
                <a:cubicBezTo>
                  <a:pt x="3673732" y="4800"/>
                  <a:pt x="3673732" y="40578"/>
                  <a:pt x="3638889" y="40578"/>
                </a:cubicBezTo>
                <a:cubicBezTo>
                  <a:pt x="3604045" y="40578"/>
                  <a:pt x="3604045" y="23453"/>
                  <a:pt x="3569202" y="23453"/>
                </a:cubicBezTo>
                <a:cubicBezTo>
                  <a:pt x="3534358" y="23453"/>
                  <a:pt x="3534358" y="21271"/>
                  <a:pt x="3499515" y="21271"/>
                </a:cubicBezTo>
                <a:cubicBezTo>
                  <a:pt x="3464672" y="21271"/>
                  <a:pt x="3464672" y="29125"/>
                  <a:pt x="3429828" y="29125"/>
                </a:cubicBezTo>
                <a:cubicBezTo>
                  <a:pt x="3394985" y="29125"/>
                  <a:pt x="3394985" y="47123"/>
                  <a:pt x="3360141" y="47123"/>
                </a:cubicBezTo>
                <a:cubicBezTo>
                  <a:pt x="3325298" y="47123"/>
                  <a:pt x="3325298" y="36651"/>
                  <a:pt x="3290455" y="36651"/>
                </a:cubicBezTo>
                <a:cubicBezTo>
                  <a:pt x="3255612" y="36651"/>
                  <a:pt x="3255612" y="9381"/>
                  <a:pt x="3220768" y="9381"/>
                </a:cubicBezTo>
                <a:cubicBezTo>
                  <a:pt x="3185925" y="9381"/>
                  <a:pt x="3185925" y="16690"/>
                  <a:pt x="3151081" y="16690"/>
                </a:cubicBezTo>
                <a:cubicBezTo>
                  <a:pt x="3116238" y="16690"/>
                  <a:pt x="3116238" y="52468"/>
                  <a:pt x="3081395" y="52468"/>
                </a:cubicBezTo>
                <a:cubicBezTo>
                  <a:pt x="3046551" y="52468"/>
                  <a:pt x="3046551" y="49741"/>
                  <a:pt x="3011708" y="49741"/>
                </a:cubicBezTo>
                <a:cubicBezTo>
                  <a:pt x="2976865" y="49741"/>
                  <a:pt x="2976865" y="16908"/>
                  <a:pt x="2942021" y="16908"/>
                </a:cubicBezTo>
                <a:cubicBezTo>
                  <a:pt x="2907178" y="16908"/>
                  <a:pt x="2907178" y="3818"/>
                  <a:pt x="2872430" y="3818"/>
                </a:cubicBezTo>
                <a:cubicBezTo>
                  <a:pt x="2837587" y="3818"/>
                  <a:pt x="2837587" y="9599"/>
                  <a:pt x="2802743" y="9599"/>
                </a:cubicBezTo>
                <a:cubicBezTo>
                  <a:pt x="2767900" y="9599"/>
                  <a:pt x="2767900" y="5563"/>
                  <a:pt x="2733056" y="5563"/>
                </a:cubicBezTo>
                <a:cubicBezTo>
                  <a:pt x="2698213" y="5563"/>
                  <a:pt x="2698213" y="9926"/>
                  <a:pt x="2663465" y="9926"/>
                </a:cubicBezTo>
                <a:cubicBezTo>
                  <a:pt x="2628622" y="9926"/>
                  <a:pt x="2628622" y="51705"/>
                  <a:pt x="2593874" y="51705"/>
                </a:cubicBezTo>
                <a:cubicBezTo>
                  <a:pt x="2559031" y="51705"/>
                  <a:pt x="2559031" y="24980"/>
                  <a:pt x="2524187" y="24980"/>
                </a:cubicBezTo>
                <a:cubicBezTo>
                  <a:pt x="2489344" y="24980"/>
                  <a:pt x="2489344" y="38942"/>
                  <a:pt x="2454596" y="38942"/>
                </a:cubicBezTo>
                <a:cubicBezTo>
                  <a:pt x="2436458" y="38942"/>
                  <a:pt x="2427771" y="34143"/>
                  <a:pt x="2418798" y="29561"/>
                </a:cubicBezTo>
                <a:cubicBezTo>
                  <a:pt x="2416793" y="26289"/>
                  <a:pt x="2414407" y="23016"/>
                  <a:pt x="2411352" y="19526"/>
                </a:cubicBezTo>
                <a:cubicBezTo>
                  <a:pt x="2393978" y="-436"/>
                  <a:pt x="2380804" y="9490"/>
                  <a:pt x="2362380" y="17126"/>
                </a:cubicBezTo>
                <a:cubicBezTo>
                  <a:pt x="2347488" y="11126"/>
                  <a:pt x="2340424" y="436"/>
                  <a:pt x="2315413" y="436"/>
                </a:cubicBezTo>
                <a:cubicBezTo>
                  <a:pt x="2280570" y="436"/>
                  <a:pt x="2280570" y="5127"/>
                  <a:pt x="2245727" y="5127"/>
                </a:cubicBezTo>
                <a:cubicBezTo>
                  <a:pt x="2231789" y="5127"/>
                  <a:pt x="2220143" y="2073"/>
                  <a:pt x="2209547" y="218"/>
                </a:cubicBezTo>
                <a:lnTo>
                  <a:pt x="2209547" y="46578"/>
                </a:lnTo>
                <a:cubicBezTo>
                  <a:pt x="2205633" y="47996"/>
                  <a:pt x="2201337" y="48869"/>
                  <a:pt x="2196182" y="48869"/>
                </a:cubicBezTo>
                <a:cubicBezTo>
                  <a:pt x="2161339" y="48869"/>
                  <a:pt x="2161339" y="29452"/>
                  <a:pt x="2126495" y="29452"/>
                </a:cubicBezTo>
                <a:cubicBezTo>
                  <a:pt x="2091652" y="29452"/>
                  <a:pt x="2091652" y="8290"/>
                  <a:pt x="2056809" y="8290"/>
                </a:cubicBezTo>
                <a:cubicBezTo>
                  <a:pt x="2021965" y="8290"/>
                  <a:pt x="2021965" y="8836"/>
                  <a:pt x="1987122" y="8836"/>
                </a:cubicBezTo>
                <a:cubicBezTo>
                  <a:pt x="1952279" y="8836"/>
                  <a:pt x="1952279" y="43742"/>
                  <a:pt x="1917435" y="43742"/>
                </a:cubicBezTo>
                <a:cubicBezTo>
                  <a:pt x="1882592" y="43742"/>
                  <a:pt x="1882592" y="982"/>
                  <a:pt x="1847748" y="982"/>
                </a:cubicBezTo>
                <a:cubicBezTo>
                  <a:pt x="1812905" y="982"/>
                  <a:pt x="1812905" y="15271"/>
                  <a:pt x="1778062" y="15271"/>
                </a:cubicBezTo>
                <a:cubicBezTo>
                  <a:pt x="1743218" y="15271"/>
                  <a:pt x="1743218" y="48760"/>
                  <a:pt x="1708375" y="48760"/>
                </a:cubicBezTo>
                <a:cubicBezTo>
                  <a:pt x="1673532" y="48760"/>
                  <a:pt x="1673532" y="47778"/>
                  <a:pt x="1638688" y="47778"/>
                </a:cubicBezTo>
                <a:cubicBezTo>
                  <a:pt x="1603845" y="47778"/>
                  <a:pt x="1603845" y="51596"/>
                  <a:pt x="1569002" y="51596"/>
                </a:cubicBezTo>
                <a:cubicBezTo>
                  <a:pt x="1534158" y="51596"/>
                  <a:pt x="1534158" y="4581"/>
                  <a:pt x="1499315" y="4581"/>
                </a:cubicBezTo>
                <a:cubicBezTo>
                  <a:pt x="1464472" y="4581"/>
                  <a:pt x="1464472" y="40360"/>
                  <a:pt x="1429628" y="40360"/>
                </a:cubicBezTo>
                <a:cubicBezTo>
                  <a:pt x="1394785" y="40360"/>
                  <a:pt x="1394785" y="23234"/>
                  <a:pt x="1359941" y="23234"/>
                </a:cubicBezTo>
                <a:cubicBezTo>
                  <a:pt x="1325098" y="23234"/>
                  <a:pt x="1325098" y="21053"/>
                  <a:pt x="1290255" y="21053"/>
                </a:cubicBezTo>
                <a:cubicBezTo>
                  <a:pt x="1255411" y="21053"/>
                  <a:pt x="1255411" y="28907"/>
                  <a:pt x="1220568" y="28907"/>
                </a:cubicBezTo>
                <a:cubicBezTo>
                  <a:pt x="1185725" y="28907"/>
                  <a:pt x="1185725" y="46905"/>
                  <a:pt x="1150881" y="46905"/>
                </a:cubicBezTo>
                <a:cubicBezTo>
                  <a:pt x="1116038" y="46905"/>
                  <a:pt x="1116038" y="36433"/>
                  <a:pt x="1081194" y="36433"/>
                </a:cubicBezTo>
                <a:cubicBezTo>
                  <a:pt x="1046351" y="36433"/>
                  <a:pt x="1046351" y="9163"/>
                  <a:pt x="1011508" y="9163"/>
                </a:cubicBezTo>
                <a:cubicBezTo>
                  <a:pt x="976664" y="9163"/>
                  <a:pt x="976664" y="16471"/>
                  <a:pt x="941821" y="16471"/>
                </a:cubicBezTo>
                <a:cubicBezTo>
                  <a:pt x="906978" y="16471"/>
                  <a:pt x="906978" y="52250"/>
                  <a:pt x="872134" y="52250"/>
                </a:cubicBezTo>
                <a:cubicBezTo>
                  <a:pt x="837291" y="52250"/>
                  <a:pt x="837291" y="49523"/>
                  <a:pt x="802447" y="49523"/>
                </a:cubicBezTo>
                <a:cubicBezTo>
                  <a:pt x="767604" y="49523"/>
                  <a:pt x="767604" y="16690"/>
                  <a:pt x="732761" y="16690"/>
                </a:cubicBezTo>
                <a:cubicBezTo>
                  <a:pt x="697917" y="16690"/>
                  <a:pt x="697917" y="3600"/>
                  <a:pt x="663170" y="3600"/>
                </a:cubicBezTo>
                <a:cubicBezTo>
                  <a:pt x="628326" y="3600"/>
                  <a:pt x="628326" y="9381"/>
                  <a:pt x="593483" y="9381"/>
                </a:cubicBezTo>
                <a:cubicBezTo>
                  <a:pt x="558639" y="9381"/>
                  <a:pt x="558639" y="5345"/>
                  <a:pt x="523796" y="5345"/>
                </a:cubicBezTo>
                <a:cubicBezTo>
                  <a:pt x="488953" y="5345"/>
                  <a:pt x="488953" y="9708"/>
                  <a:pt x="454205" y="9708"/>
                </a:cubicBezTo>
                <a:cubicBezTo>
                  <a:pt x="419361" y="9708"/>
                  <a:pt x="419361" y="51487"/>
                  <a:pt x="384614" y="51487"/>
                </a:cubicBezTo>
                <a:cubicBezTo>
                  <a:pt x="349770" y="51487"/>
                  <a:pt x="349770" y="24762"/>
                  <a:pt x="314927" y="24762"/>
                </a:cubicBezTo>
                <a:cubicBezTo>
                  <a:pt x="280083" y="24762"/>
                  <a:pt x="280083" y="38724"/>
                  <a:pt x="245335" y="38724"/>
                </a:cubicBezTo>
                <a:cubicBezTo>
                  <a:pt x="210492" y="38724"/>
                  <a:pt x="210492" y="20944"/>
                  <a:pt x="175744" y="20944"/>
                </a:cubicBezTo>
                <a:cubicBezTo>
                  <a:pt x="140901" y="20944"/>
                  <a:pt x="140901" y="218"/>
                  <a:pt x="106153" y="218"/>
                </a:cubicBezTo>
                <a:cubicBezTo>
                  <a:pt x="71310" y="218"/>
                  <a:pt x="71310" y="4909"/>
                  <a:pt x="36466" y="4909"/>
                </a:cubicBezTo>
                <a:cubicBezTo>
                  <a:pt x="22529" y="4909"/>
                  <a:pt x="10883" y="1854"/>
                  <a:pt x="286" y="0"/>
                </a:cubicBezTo>
                <a:lnTo>
                  <a:pt x="286" y="95228"/>
                </a:lnTo>
                <a:lnTo>
                  <a:pt x="62909" y="104064"/>
                </a:lnTo>
                <a:cubicBezTo>
                  <a:pt x="70355" y="87920"/>
                  <a:pt x="84961" y="76903"/>
                  <a:pt x="102048" y="76903"/>
                </a:cubicBezTo>
                <a:cubicBezTo>
                  <a:pt x="126582" y="76903"/>
                  <a:pt x="146533" y="99701"/>
                  <a:pt x="146533" y="127735"/>
                </a:cubicBezTo>
                <a:cubicBezTo>
                  <a:pt x="146533" y="155769"/>
                  <a:pt x="126582" y="178567"/>
                  <a:pt x="102048" y="178567"/>
                </a:cubicBezTo>
                <a:cubicBezTo>
                  <a:pt x="83910" y="178567"/>
                  <a:pt x="68350" y="166131"/>
                  <a:pt x="61477" y="148242"/>
                </a:cubicBezTo>
                <a:cubicBezTo>
                  <a:pt x="58709" y="148242"/>
                  <a:pt x="55654" y="148242"/>
                  <a:pt x="52122" y="148242"/>
                </a:cubicBezTo>
                <a:cubicBezTo>
                  <a:pt x="21574" y="148242"/>
                  <a:pt x="61000" y="146933"/>
                  <a:pt x="30834" y="160350"/>
                </a:cubicBezTo>
                <a:cubicBezTo>
                  <a:pt x="668" y="173876"/>
                  <a:pt x="11551" y="160350"/>
                  <a:pt x="11551" y="160350"/>
                </a:cubicBezTo>
                <a:lnTo>
                  <a:pt x="0" y="160350"/>
                </a:lnTo>
                <a:lnTo>
                  <a:pt x="0" y="276631"/>
                </a:lnTo>
                <a:lnTo>
                  <a:pt x="62623" y="285467"/>
                </a:lnTo>
                <a:cubicBezTo>
                  <a:pt x="70069" y="269432"/>
                  <a:pt x="84674" y="258305"/>
                  <a:pt x="101762" y="258305"/>
                </a:cubicBezTo>
                <a:cubicBezTo>
                  <a:pt x="126295" y="258305"/>
                  <a:pt x="146247" y="281104"/>
                  <a:pt x="146247" y="309138"/>
                </a:cubicBezTo>
                <a:cubicBezTo>
                  <a:pt x="146247" y="337171"/>
                  <a:pt x="126295" y="359970"/>
                  <a:pt x="101762" y="359970"/>
                </a:cubicBezTo>
                <a:cubicBezTo>
                  <a:pt x="83624" y="359970"/>
                  <a:pt x="68064" y="347534"/>
                  <a:pt x="61191" y="329754"/>
                </a:cubicBezTo>
                <a:cubicBezTo>
                  <a:pt x="58422" y="329754"/>
                  <a:pt x="55368" y="329754"/>
                  <a:pt x="51835" y="329754"/>
                </a:cubicBezTo>
                <a:cubicBezTo>
                  <a:pt x="21288" y="329754"/>
                  <a:pt x="60713" y="328445"/>
                  <a:pt x="30548" y="341862"/>
                </a:cubicBezTo>
                <a:cubicBezTo>
                  <a:pt x="382" y="355388"/>
                  <a:pt x="11264" y="341862"/>
                  <a:pt x="11264" y="341862"/>
                </a:cubicBezTo>
                <a:lnTo>
                  <a:pt x="0" y="341862"/>
                </a:lnTo>
                <a:lnTo>
                  <a:pt x="0" y="457598"/>
                </a:lnTo>
                <a:lnTo>
                  <a:pt x="62623" y="466433"/>
                </a:lnTo>
                <a:cubicBezTo>
                  <a:pt x="70069" y="450398"/>
                  <a:pt x="84674" y="439272"/>
                  <a:pt x="101762" y="439272"/>
                </a:cubicBezTo>
                <a:cubicBezTo>
                  <a:pt x="126295" y="439272"/>
                  <a:pt x="146247" y="462070"/>
                  <a:pt x="146247" y="490104"/>
                </a:cubicBezTo>
                <a:cubicBezTo>
                  <a:pt x="146247" y="518138"/>
                  <a:pt x="126295" y="540936"/>
                  <a:pt x="101762" y="540936"/>
                </a:cubicBezTo>
                <a:cubicBezTo>
                  <a:pt x="83624" y="540936"/>
                  <a:pt x="68064" y="528501"/>
                  <a:pt x="61191" y="510611"/>
                </a:cubicBezTo>
                <a:cubicBezTo>
                  <a:pt x="58422" y="510611"/>
                  <a:pt x="55368" y="510611"/>
                  <a:pt x="51835" y="510611"/>
                </a:cubicBezTo>
                <a:cubicBezTo>
                  <a:pt x="21288" y="510611"/>
                  <a:pt x="60713" y="509302"/>
                  <a:pt x="30548" y="522719"/>
                </a:cubicBezTo>
                <a:cubicBezTo>
                  <a:pt x="382" y="536246"/>
                  <a:pt x="11264" y="522719"/>
                  <a:pt x="11264" y="522719"/>
                </a:cubicBezTo>
                <a:lnTo>
                  <a:pt x="0" y="522719"/>
                </a:lnTo>
                <a:lnTo>
                  <a:pt x="0" y="638455"/>
                </a:lnTo>
                <a:lnTo>
                  <a:pt x="62623" y="647291"/>
                </a:lnTo>
                <a:cubicBezTo>
                  <a:pt x="70069" y="631147"/>
                  <a:pt x="84674" y="620129"/>
                  <a:pt x="101762" y="620129"/>
                </a:cubicBezTo>
                <a:cubicBezTo>
                  <a:pt x="126295" y="620129"/>
                  <a:pt x="146247" y="642927"/>
                  <a:pt x="146247" y="670961"/>
                </a:cubicBezTo>
                <a:cubicBezTo>
                  <a:pt x="146247" y="698995"/>
                  <a:pt x="126295" y="721793"/>
                  <a:pt x="101762" y="721793"/>
                </a:cubicBezTo>
                <a:cubicBezTo>
                  <a:pt x="83624" y="721793"/>
                  <a:pt x="68064" y="709358"/>
                  <a:pt x="61191" y="691578"/>
                </a:cubicBezTo>
                <a:cubicBezTo>
                  <a:pt x="58422" y="691578"/>
                  <a:pt x="55368" y="691578"/>
                  <a:pt x="51835" y="691578"/>
                </a:cubicBezTo>
                <a:cubicBezTo>
                  <a:pt x="21288" y="691578"/>
                  <a:pt x="60713" y="690269"/>
                  <a:pt x="30548" y="703686"/>
                </a:cubicBezTo>
                <a:cubicBezTo>
                  <a:pt x="382" y="717212"/>
                  <a:pt x="11264" y="703686"/>
                  <a:pt x="11264" y="703686"/>
                </a:cubicBezTo>
                <a:lnTo>
                  <a:pt x="0" y="703686"/>
                </a:lnTo>
                <a:lnTo>
                  <a:pt x="0" y="819422"/>
                </a:lnTo>
                <a:lnTo>
                  <a:pt x="62623" y="828257"/>
                </a:lnTo>
                <a:cubicBezTo>
                  <a:pt x="70069" y="812113"/>
                  <a:pt x="84674" y="801096"/>
                  <a:pt x="101762" y="801096"/>
                </a:cubicBezTo>
                <a:cubicBezTo>
                  <a:pt x="126295" y="801096"/>
                  <a:pt x="146247" y="823894"/>
                  <a:pt x="146247" y="851928"/>
                </a:cubicBezTo>
                <a:cubicBezTo>
                  <a:pt x="146247" y="879962"/>
                  <a:pt x="126295" y="902760"/>
                  <a:pt x="101762" y="902760"/>
                </a:cubicBezTo>
                <a:cubicBezTo>
                  <a:pt x="83624" y="902760"/>
                  <a:pt x="68064" y="890325"/>
                  <a:pt x="61191" y="872435"/>
                </a:cubicBezTo>
                <a:cubicBezTo>
                  <a:pt x="58422" y="872435"/>
                  <a:pt x="55368" y="872435"/>
                  <a:pt x="51835" y="872435"/>
                </a:cubicBezTo>
                <a:cubicBezTo>
                  <a:pt x="21288" y="872435"/>
                  <a:pt x="60713" y="871126"/>
                  <a:pt x="30548" y="884543"/>
                </a:cubicBezTo>
                <a:cubicBezTo>
                  <a:pt x="382" y="898070"/>
                  <a:pt x="11264" y="884543"/>
                  <a:pt x="11264" y="884543"/>
                </a:cubicBezTo>
                <a:lnTo>
                  <a:pt x="0" y="884543"/>
                </a:lnTo>
                <a:lnTo>
                  <a:pt x="0" y="994825"/>
                </a:lnTo>
                <a:cubicBezTo>
                  <a:pt x="9355" y="991662"/>
                  <a:pt x="20047" y="986098"/>
                  <a:pt x="36275" y="986098"/>
                </a:cubicBezTo>
                <a:cubicBezTo>
                  <a:pt x="71214" y="986098"/>
                  <a:pt x="71214" y="959482"/>
                  <a:pt x="106057" y="959482"/>
                </a:cubicBezTo>
                <a:cubicBezTo>
                  <a:pt x="140901" y="959482"/>
                  <a:pt x="140901" y="960355"/>
                  <a:pt x="175840" y="960355"/>
                </a:cubicBezTo>
                <a:cubicBezTo>
                  <a:pt x="210683" y="960355"/>
                  <a:pt x="210683" y="976936"/>
                  <a:pt x="245526" y="976936"/>
                </a:cubicBezTo>
                <a:cubicBezTo>
                  <a:pt x="280370" y="976936"/>
                  <a:pt x="280370" y="988935"/>
                  <a:pt x="315213" y="988935"/>
                </a:cubicBezTo>
                <a:cubicBezTo>
                  <a:pt x="350056" y="988935"/>
                  <a:pt x="350056" y="978135"/>
                  <a:pt x="384900" y="978135"/>
                </a:cubicBezTo>
                <a:cubicBezTo>
                  <a:pt x="419743" y="978135"/>
                  <a:pt x="419743" y="993843"/>
                  <a:pt x="454587" y="993843"/>
                </a:cubicBezTo>
                <a:cubicBezTo>
                  <a:pt x="489430" y="993843"/>
                  <a:pt x="489430" y="968645"/>
                  <a:pt x="524273" y="968645"/>
                </a:cubicBezTo>
                <a:cubicBezTo>
                  <a:pt x="559117" y="968645"/>
                  <a:pt x="559117" y="991880"/>
                  <a:pt x="593960" y="991880"/>
                </a:cubicBezTo>
                <a:cubicBezTo>
                  <a:pt x="628803" y="991880"/>
                  <a:pt x="628803" y="984899"/>
                  <a:pt x="663647" y="984899"/>
                </a:cubicBezTo>
                <a:cubicBezTo>
                  <a:pt x="698490" y="984899"/>
                  <a:pt x="698490" y="1005842"/>
                  <a:pt x="733334" y="1005842"/>
                </a:cubicBezTo>
                <a:cubicBezTo>
                  <a:pt x="768177" y="1005842"/>
                  <a:pt x="768177" y="964391"/>
                  <a:pt x="803020" y="964391"/>
                </a:cubicBezTo>
                <a:cubicBezTo>
                  <a:pt x="837864" y="964391"/>
                  <a:pt x="837864" y="998534"/>
                  <a:pt x="872707" y="998534"/>
                </a:cubicBezTo>
                <a:cubicBezTo>
                  <a:pt x="907550" y="998534"/>
                  <a:pt x="907550" y="1010315"/>
                  <a:pt x="942394" y="1010315"/>
                </a:cubicBezTo>
                <a:cubicBezTo>
                  <a:pt x="977237" y="1010315"/>
                  <a:pt x="977237" y="975408"/>
                  <a:pt x="1012080" y="975408"/>
                </a:cubicBezTo>
                <a:cubicBezTo>
                  <a:pt x="1046924" y="975408"/>
                  <a:pt x="1046924" y="990571"/>
                  <a:pt x="1081767" y="990571"/>
                </a:cubicBezTo>
                <a:cubicBezTo>
                  <a:pt x="1116611" y="990571"/>
                  <a:pt x="1116611" y="1000715"/>
                  <a:pt x="1151454" y="1000715"/>
                </a:cubicBezTo>
                <a:cubicBezTo>
                  <a:pt x="1186297" y="1000715"/>
                  <a:pt x="1186297" y="1001261"/>
                  <a:pt x="1221141" y="1001261"/>
                </a:cubicBezTo>
                <a:cubicBezTo>
                  <a:pt x="1255984" y="1001261"/>
                  <a:pt x="1255984" y="991007"/>
                  <a:pt x="1290827" y="991007"/>
                </a:cubicBezTo>
                <a:cubicBezTo>
                  <a:pt x="1325671" y="991007"/>
                  <a:pt x="1325671" y="970500"/>
                  <a:pt x="1360514" y="970500"/>
                </a:cubicBezTo>
                <a:cubicBezTo>
                  <a:pt x="1395358" y="970500"/>
                  <a:pt x="1395358" y="992971"/>
                  <a:pt x="1430201" y="992971"/>
                </a:cubicBezTo>
                <a:cubicBezTo>
                  <a:pt x="1465044" y="992971"/>
                  <a:pt x="1465044" y="975954"/>
                  <a:pt x="1499888" y="975954"/>
                </a:cubicBezTo>
                <a:cubicBezTo>
                  <a:pt x="1534731" y="975954"/>
                  <a:pt x="1534731" y="968209"/>
                  <a:pt x="1569574" y="968209"/>
                </a:cubicBezTo>
                <a:cubicBezTo>
                  <a:pt x="1604418" y="968209"/>
                  <a:pt x="1604418" y="986644"/>
                  <a:pt x="1639261" y="986644"/>
                </a:cubicBezTo>
                <a:cubicBezTo>
                  <a:pt x="1674104" y="986644"/>
                  <a:pt x="1674104" y="998970"/>
                  <a:pt x="1708852" y="998970"/>
                </a:cubicBezTo>
                <a:cubicBezTo>
                  <a:pt x="1743696" y="998970"/>
                  <a:pt x="1743696" y="987626"/>
                  <a:pt x="1778539" y="987626"/>
                </a:cubicBezTo>
                <a:cubicBezTo>
                  <a:pt x="1813383" y="987626"/>
                  <a:pt x="1813383" y="982826"/>
                  <a:pt x="1848226" y="982826"/>
                </a:cubicBezTo>
                <a:cubicBezTo>
                  <a:pt x="1883069" y="982826"/>
                  <a:pt x="1883069" y="1004642"/>
                  <a:pt x="1917817" y="1004642"/>
                </a:cubicBezTo>
                <a:cubicBezTo>
                  <a:pt x="1952660" y="1004642"/>
                  <a:pt x="1952660" y="962100"/>
                  <a:pt x="1987408" y="962100"/>
                </a:cubicBezTo>
                <a:cubicBezTo>
                  <a:pt x="2022252" y="962100"/>
                  <a:pt x="2022252" y="993080"/>
                  <a:pt x="2057095" y="993080"/>
                </a:cubicBezTo>
                <a:cubicBezTo>
                  <a:pt x="2091938" y="993080"/>
                  <a:pt x="2091938" y="974972"/>
                  <a:pt x="2126686" y="974972"/>
                </a:cubicBezTo>
                <a:cubicBezTo>
                  <a:pt x="2161530" y="974972"/>
                  <a:pt x="2161530" y="1008569"/>
                  <a:pt x="2196278" y="1008569"/>
                </a:cubicBezTo>
                <a:cubicBezTo>
                  <a:pt x="2231026" y="1008569"/>
                  <a:pt x="2231121" y="995043"/>
                  <a:pt x="2265869" y="995043"/>
                </a:cubicBezTo>
                <a:cubicBezTo>
                  <a:pt x="2300712" y="995043"/>
                  <a:pt x="2300712" y="974645"/>
                  <a:pt x="2335556" y="974645"/>
                </a:cubicBezTo>
                <a:cubicBezTo>
                  <a:pt x="2370399" y="974645"/>
                  <a:pt x="2388919" y="1022314"/>
                  <a:pt x="2413548" y="994061"/>
                </a:cubicBezTo>
                <a:cubicBezTo>
                  <a:pt x="2420421" y="986098"/>
                  <a:pt x="2424717" y="979008"/>
                  <a:pt x="2427103" y="971700"/>
                </a:cubicBezTo>
                <a:cubicBezTo>
                  <a:pt x="2433976" y="974536"/>
                  <a:pt x="2441995" y="976827"/>
                  <a:pt x="2454787" y="976827"/>
                </a:cubicBezTo>
                <a:cubicBezTo>
                  <a:pt x="2489630" y="976827"/>
                  <a:pt x="2489630" y="988825"/>
                  <a:pt x="2524474" y="988825"/>
                </a:cubicBezTo>
                <a:cubicBezTo>
                  <a:pt x="2559317" y="988825"/>
                  <a:pt x="2559317" y="978026"/>
                  <a:pt x="2594160" y="978026"/>
                </a:cubicBezTo>
                <a:cubicBezTo>
                  <a:pt x="2629004" y="978026"/>
                  <a:pt x="2629004" y="993734"/>
                  <a:pt x="2663847" y="993734"/>
                </a:cubicBezTo>
                <a:cubicBezTo>
                  <a:pt x="2698691" y="993734"/>
                  <a:pt x="2698691" y="968536"/>
                  <a:pt x="2733534" y="968536"/>
                </a:cubicBezTo>
                <a:cubicBezTo>
                  <a:pt x="2768377" y="968536"/>
                  <a:pt x="2768377" y="991771"/>
                  <a:pt x="2803220" y="991771"/>
                </a:cubicBezTo>
                <a:cubicBezTo>
                  <a:pt x="2838064" y="991771"/>
                  <a:pt x="2838064" y="984789"/>
                  <a:pt x="2872907" y="984789"/>
                </a:cubicBezTo>
                <a:cubicBezTo>
                  <a:pt x="2907751" y="984789"/>
                  <a:pt x="2907751" y="1005733"/>
                  <a:pt x="2942594" y="1005733"/>
                </a:cubicBezTo>
                <a:cubicBezTo>
                  <a:pt x="2977437" y="1005733"/>
                  <a:pt x="2977437" y="964282"/>
                  <a:pt x="3012281" y="964282"/>
                </a:cubicBezTo>
                <a:cubicBezTo>
                  <a:pt x="3047124" y="964282"/>
                  <a:pt x="3047124" y="998425"/>
                  <a:pt x="3081967" y="998425"/>
                </a:cubicBezTo>
                <a:cubicBezTo>
                  <a:pt x="3116811" y="998425"/>
                  <a:pt x="3116811" y="1010205"/>
                  <a:pt x="3151654" y="1010205"/>
                </a:cubicBezTo>
                <a:cubicBezTo>
                  <a:pt x="3186497" y="1010205"/>
                  <a:pt x="3186497" y="975299"/>
                  <a:pt x="3221341" y="975299"/>
                </a:cubicBezTo>
                <a:cubicBezTo>
                  <a:pt x="3256184" y="975299"/>
                  <a:pt x="3256184" y="990462"/>
                  <a:pt x="3291028" y="990462"/>
                </a:cubicBezTo>
                <a:cubicBezTo>
                  <a:pt x="3325871" y="990462"/>
                  <a:pt x="3325871" y="1000606"/>
                  <a:pt x="3360714" y="1000606"/>
                </a:cubicBezTo>
                <a:cubicBezTo>
                  <a:pt x="3395558" y="1000606"/>
                  <a:pt x="3395558" y="1001152"/>
                  <a:pt x="3430401" y="1001152"/>
                </a:cubicBezTo>
                <a:cubicBezTo>
                  <a:pt x="3465244" y="1001152"/>
                  <a:pt x="3465244" y="990898"/>
                  <a:pt x="3500088" y="990898"/>
                </a:cubicBezTo>
                <a:cubicBezTo>
                  <a:pt x="3534931" y="990898"/>
                  <a:pt x="3534931" y="970391"/>
                  <a:pt x="3569775" y="970391"/>
                </a:cubicBezTo>
                <a:cubicBezTo>
                  <a:pt x="3604618" y="970391"/>
                  <a:pt x="3604618" y="992862"/>
                  <a:pt x="3639461" y="992862"/>
                </a:cubicBezTo>
                <a:cubicBezTo>
                  <a:pt x="3674305" y="992862"/>
                  <a:pt x="3674305" y="975845"/>
                  <a:pt x="3709148" y="975845"/>
                </a:cubicBezTo>
                <a:cubicBezTo>
                  <a:pt x="3743991" y="975845"/>
                  <a:pt x="3743991" y="968100"/>
                  <a:pt x="3778835" y="968100"/>
                </a:cubicBezTo>
                <a:cubicBezTo>
                  <a:pt x="3813678" y="968100"/>
                  <a:pt x="3813678" y="986535"/>
                  <a:pt x="3848521" y="986535"/>
                </a:cubicBezTo>
                <a:cubicBezTo>
                  <a:pt x="3883365" y="986535"/>
                  <a:pt x="3883365" y="998861"/>
                  <a:pt x="3918113" y="998861"/>
                </a:cubicBezTo>
                <a:cubicBezTo>
                  <a:pt x="3952956" y="998861"/>
                  <a:pt x="3952956" y="987516"/>
                  <a:pt x="3987799" y="987516"/>
                </a:cubicBezTo>
                <a:cubicBezTo>
                  <a:pt x="4022643" y="987516"/>
                  <a:pt x="4022643" y="982717"/>
                  <a:pt x="4057486" y="982717"/>
                </a:cubicBezTo>
                <a:cubicBezTo>
                  <a:pt x="4092330" y="982717"/>
                  <a:pt x="4092330" y="1004533"/>
                  <a:pt x="4127077" y="1004533"/>
                </a:cubicBezTo>
                <a:cubicBezTo>
                  <a:pt x="4161921" y="1004533"/>
                  <a:pt x="4161921" y="961991"/>
                  <a:pt x="4196669" y="961991"/>
                </a:cubicBezTo>
                <a:cubicBezTo>
                  <a:pt x="4231512" y="961991"/>
                  <a:pt x="4231512" y="992971"/>
                  <a:pt x="4266356" y="992971"/>
                </a:cubicBezTo>
                <a:cubicBezTo>
                  <a:pt x="4301199" y="992971"/>
                  <a:pt x="4301199" y="974863"/>
                  <a:pt x="4335947" y="974863"/>
                </a:cubicBezTo>
                <a:cubicBezTo>
                  <a:pt x="4370790" y="974863"/>
                  <a:pt x="4370790" y="1008460"/>
                  <a:pt x="4405538" y="1008460"/>
                </a:cubicBezTo>
                <a:cubicBezTo>
                  <a:pt x="4440286" y="1008460"/>
                  <a:pt x="4440381" y="994934"/>
                  <a:pt x="4475129" y="994934"/>
                </a:cubicBezTo>
                <a:cubicBezTo>
                  <a:pt x="4509973" y="994934"/>
                  <a:pt x="4509973" y="974536"/>
                  <a:pt x="4544816" y="974536"/>
                </a:cubicBezTo>
                <a:cubicBezTo>
                  <a:pt x="4579659" y="974536"/>
                  <a:pt x="4598179" y="1022204"/>
                  <a:pt x="4622808" y="993952"/>
                </a:cubicBezTo>
                <a:cubicBezTo>
                  <a:pt x="4647628" y="965809"/>
                  <a:pt x="4639132" y="946938"/>
                  <a:pt x="4628249" y="900578"/>
                </a:cubicBezTo>
                <a:close/>
              </a:path>
            </a:pathLst>
          </a:custGeom>
          <a:solidFill>
            <a:schemeClr val="accent4">
              <a:lumMod val="60000"/>
              <a:lumOff val="40000"/>
            </a:schemeClr>
          </a:solidFill>
          <a:ln w="9525" cap="flat" cmpd="sng">
            <a:solidFill>
              <a:srgbClr val="FFF2CC"/>
            </a:solidFill>
            <a:prstDash val="solid"/>
            <a:miter lim="8000"/>
            <a:headEnd type="none" w="sm" len="sm"/>
            <a:tailEnd type="none" w="sm" len="sm"/>
          </a:ln>
        </p:spPr>
        <p:txBody>
          <a:bodyPr spcFirstLastPara="1" wrap="square" lIns="137138" tIns="68550" rIns="137138" bIns="68550" anchor="ctr" anchorCtr="0">
            <a:noAutofit/>
          </a:bodyPr>
          <a:lstStyle/>
          <a:p>
            <a:pPr algn="ctr">
              <a:buClr>
                <a:srgbClr val="000000"/>
              </a:buClr>
              <a:buSzPts val="2800"/>
            </a:pPr>
            <a:r>
              <a:rPr lang="vi-VN" sz="4200" b="1" dirty="0">
                <a:solidFill>
                  <a:srgbClr val="000000"/>
                </a:solidFill>
                <a:latin typeface="+mj-lt"/>
                <a:ea typeface="Cambria"/>
                <a:cs typeface="Cambria"/>
                <a:sym typeface="Cambria"/>
              </a:rPr>
              <a:t>Nhóm 4</a:t>
            </a:r>
            <a:endParaRPr sz="4200" b="1" dirty="0">
              <a:solidFill>
                <a:srgbClr val="000000"/>
              </a:solidFill>
              <a:latin typeface="+mj-lt"/>
              <a:ea typeface="Cambria"/>
              <a:cs typeface="Cambria"/>
              <a:sym typeface="Cambria"/>
            </a:endParaRPr>
          </a:p>
        </p:txBody>
      </p:sp>
      <p:pic>
        <p:nvPicPr>
          <p:cNvPr id="59"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8628" y="97055"/>
            <a:ext cx="2079372" cy="2422997"/>
          </a:xfrm>
          <a:prstGeom prst="rect">
            <a:avLst/>
          </a:prstGeom>
        </p:spPr>
      </p:pic>
    </p:spTree>
    <p:extLst>
      <p:ext uri="{BB962C8B-B14F-4D97-AF65-F5344CB8AC3E}">
        <p14:creationId xmlns:p14="http://schemas.microsoft.com/office/powerpoint/2010/main" val="137866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barn(inVertical)">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barn(inVertical)">
                                      <p:cBhvr>
                                        <p:cTn id="23" dur="500"/>
                                        <p:tgtEl>
                                          <p:spTgt spid="4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barn(inVertical)">
                                      <p:cBhvr>
                                        <p:cTn id="26" dur="500"/>
                                        <p:tgtEl>
                                          <p:spTgt spid="4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barn(inVertical)">
                                      <p:cBhvr>
                                        <p:cTn id="31" dur="500"/>
                                        <p:tgtEl>
                                          <p:spTgt spid="5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barn(inVertical)">
                                      <p:cBhvr>
                                        <p:cTn id="34" dur="500"/>
                                        <p:tgtEl>
                                          <p:spTgt spid="5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barn(inVertical)">
                                      <p:cBhvr>
                                        <p:cTn id="39" dur="500"/>
                                        <p:tgtEl>
                                          <p:spTgt spid="5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barn(inVertical)">
                                      <p:cBhvr>
                                        <p:cTn id="44" dur="500"/>
                                        <p:tgtEl>
                                          <p:spTgt spid="5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barn(inVertical)">
                                      <p:cBhvr>
                                        <p:cTn id="49" dur="500"/>
                                        <p:tgtEl>
                                          <p:spTgt spid="57"/>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barn(inVertical)">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1" grpId="0"/>
      <p:bldP spid="49" grpId="0"/>
      <p:bldP spid="53" grpId="0"/>
      <p:bldP spid="54" grpId="0" animBg="1"/>
      <p:bldP spid="55" grpId="0" animBg="1"/>
      <p:bldP spid="57" grpId="0" animBg="1"/>
      <p:bldP spid="5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3886200" y="469433"/>
            <a:ext cx="11353800" cy="1084045"/>
          </a:xfrm>
          <a:prstGeom prst="rect">
            <a:avLst/>
          </a:prstGeom>
        </p:spPr>
      </p:pic>
      <p:sp>
        <p:nvSpPr>
          <p:cNvPr id="8" name="Rectangle 7"/>
          <p:cNvSpPr/>
          <p:nvPr/>
        </p:nvSpPr>
        <p:spPr>
          <a:xfrm>
            <a:off x="4114800" y="647700"/>
            <a:ext cx="11125200" cy="707886"/>
          </a:xfrm>
          <a:prstGeom prst="rect">
            <a:avLst/>
          </a:prstGeom>
        </p:spPr>
        <p:txBody>
          <a:bodyPr wrap="square">
            <a:spAutoFit/>
          </a:bodyPr>
          <a:lstStyle/>
          <a:p>
            <a:r>
              <a:rPr lang="vi-VN" sz="4000" dirty="0">
                <a:solidFill>
                  <a:prstClr val="black"/>
                </a:solidFill>
                <a:latin typeface="Times New Roman" panose="02020603050405020304" pitchFamily="18" charset="0"/>
                <a:cs typeface="Times New Roman" panose="02020603050405020304" pitchFamily="18" charset="0"/>
              </a:rPr>
              <a:t>a. Cách lí giải về thông điệp «Hãy cầm lấy và đọc»</a:t>
            </a:r>
            <a:endParaRPr lang="en-US" sz="4000" dirty="0">
              <a:solidFill>
                <a:prstClr val="black"/>
              </a:solidFill>
            </a:endParaRPr>
          </a:p>
        </p:txBody>
      </p:sp>
      <p:pic>
        <p:nvPicPr>
          <p:cNvPr id="1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6374676" y="-2168797"/>
            <a:ext cx="4337594" cy="4337594"/>
          </a:xfrm>
          <a:prstGeom prst="rect">
            <a:avLst/>
          </a:prstGeom>
        </p:spPr>
      </p:pic>
      <p:pic>
        <p:nvPicPr>
          <p:cNvPr id="11"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447625">
            <a:off x="-86552" y="3657775"/>
            <a:ext cx="1337344" cy="2468252"/>
          </a:xfrm>
          <a:prstGeom prst="rect">
            <a:avLst/>
          </a:prstGeom>
        </p:spPr>
      </p:pic>
      <p:pic>
        <p:nvPicPr>
          <p:cNvPr id="1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677179">
            <a:off x="-2113723" y="6686076"/>
            <a:ext cx="3856035" cy="5264212"/>
          </a:xfrm>
          <a:prstGeom prst="rect">
            <a:avLst/>
          </a:prstGeom>
        </p:spPr>
      </p:pic>
      <p:pic>
        <p:nvPicPr>
          <p:cNvPr id="14"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90644" y="-1519954"/>
            <a:ext cx="3542168" cy="3930284"/>
          </a:xfrm>
          <a:prstGeom prst="rect">
            <a:avLst/>
          </a:prstGeom>
        </p:spPr>
      </p:pic>
      <p:pic>
        <p:nvPicPr>
          <p:cNvPr id="4" name="Picture 3"/>
          <p:cNvPicPr>
            <a:picLocks noChangeAspect="1"/>
          </p:cNvPicPr>
          <p:nvPr/>
        </p:nvPicPr>
        <p:blipFill>
          <a:blip r:embed="rId10"/>
          <a:stretch>
            <a:fillRect/>
          </a:stretch>
        </p:blipFill>
        <p:spPr>
          <a:xfrm>
            <a:off x="3861184" y="2001479"/>
            <a:ext cx="10723793" cy="2353260"/>
          </a:xfrm>
          <a:prstGeom prst="rect">
            <a:avLst/>
          </a:prstGeom>
        </p:spPr>
      </p:pic>
      <p:sp>
        <p:nvSpPr>
          <p:cNvPr id="15" name="TextBox 14"/>
          <p:cNvSpPr txBox="1"/>
          <p:nvPr/>
        </p:nvSpPr>
        <p:spPr>
          <a:xfrm>
            <a:off x="2514600" y="3619500"/>
            <a:ext cx="15087600" cy="7201972"/>
          </a:xfrm>
          <a:prstGeom prst="rect">
            <a:avLst/>
          </a:prstGeom>
          <a:noFill/>
        </p:spPr>
        <p:txBody>
          <a:bodyPr wrap="square" rtlCol="0">
            <a:spAutoFit/>
          </a:bodyPr>
          <a:lstStyle/>
          <a:p>
            <a:pPr algn="just">
              <a:lnSpc>
                <a:spcPct val="150000"/>
              </a:lnSpc>
            </a:pPr>
            <a:r>
              <a:rPr lang="vi-VN" sz="4400" dirty="0">
                <a:solidFill>
                  <a:srgbClr val="000000"/>
                </a:solidFill>
                <a:latin typeface="Times New Roman" panose="02020603050405020304" pitchFamily="18" charset="0"/>
                <a:cs typeface="Times New Roman" panose="02020603050405020304" pitchFamily="18" charset="0"/>
              </a:rPr>
              <a:t>- Được coi như một thông điệp của văn bản để kêu gọi mọi người</a:t>
            </a:r>
          </a:p>
          <a:p>
            <a:pPr algn="just">
              <a:lnSpc>
                <a:spcPct val="150000"/>
              </a:lnSpc>
            </a:pPr>
            <a:r>
              <a:rPr lang="vi-VN" sz="4400" dirty="0">
                <a:solidFill>
                  <a:srgbClr val="000000"/>
                </a:solidFill>
                <a:latin typeface="Times New Roman" panose="02020603050405020304" pitchFamily="18" charset="0"/>
                <a:cs typeface="Times New Roman" panose="02020603050405020304" pitchFamily="18" charset="0"/>
              </a:rPr>
              <a:t>+ Hãy tiếp xúc trực tiếp với cuốn sách, tự trải nghiệm mà không qua một trung gian nào.</a:t>
            </a:r>
          </a:p>
          <a:p>
            <a:pPr algn="just">
              <a:lnSpc>
                <a:spcPct val="150000"/>
              </a:lnSpc>
            </a:pPr>
            <a:r>
              <a:rPr lang="vi-VN" sz="4400" dirty="0">
                <a:solidFill>
                  <a:srgbClr val="000000"/>
                </a:solidFill>
                <a:latin typeface="Times New Roman" panose="02020603050405020304" pitchFamily="18" charset="0"/>
                <a:cs typeface="Times New Roman" panose="02020603050405020304" pitchFamily="18" charset="0"/>
              </a:rPr>
              <a:t>+ Việc tự tiếp xúc với sách sẽ khác với việc nghe người khác nói lại (được trực tiếp có cảm xúc và tiếp xúc với ngôn từ)</a:t>
            </a:r>
          </a:p>
          <a:p>
            <a:pPr algn="just">
              <a:lnSpc>
                <a:spcPct val="150000"/>
              </a:lnSpc>
            </a:pPr>
            <a:r>
              <a:rPr lang="vi-VN" sz="4400" dirty="0">
                <a:solidFill>
                  <a:srgbClr val="000000"/>
                </a:solidFill>
                <a:latin typeface="Times New Roman" panose="02020603050405020304" pitchFamily="18" charset="0"/>
                <a:cs typeface="Times New Roman" panose="02020603050405020304" pitchFamily="18" charset="0"/>
              </a:rPr>
              <a:t>+ Việc đọc sách sẽ là một trải nghiệm cho bản thân</a:t>
            </a:r>
          </a:p>
          <a:p>
            <a:pPr algn="just">
              <a:lnSpc>
                <a:spcPct val="150000"/>
              </a:lnSpc>
            </a:pPr>
            <a:endParaRPr lang="en-US" sz="4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083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xEl>
                                              <p:pRg st="0" end="0"/>
                                            </p:txEl>
                                          </p:spTgt>
                                        </p:tgtEl>
                                        <p:attrNameLst>
                                          <p:attrName>style.visibility</p:attrName>
                                        </p:attrNameLst>
                                      </p:cBhvr>
                                      <p:to>
                                        <p:strVal val="visible"/>
                                      </p:to>
                                    </p:set>
                                    <p:animEffect transition="in" filter="barn(inVertical)">
                                      <p:cBhvr>
                                        <p:cTn id="20" dur="500"/>
                                        <p:tgtEl>
                                          <p:spTgt spid="1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xEl>
                                              <p:pRg st="1" end="1"/>
                                            </p:txEl>
                                          </p:spTgt>
                                        </p:tgtEl>
                                        <p:attrNameLst>
                                          <p:attrName>style.visibility</p:attrName>
                                        </p:attrNameLst>
                                      </p:cBhvr>
                                      <p:to>
                                        <p:strVal val="visible"/>
                                      </p:to>
                                    </p:set>
                                    <p:animEffect transition="in" filter="barn(inVertical)">
                                      <p:cBhvr>
                                        <p:cTn id="25" dur="500"/>
                                        <p:tgtEl>
                                          <p:spTgt spid="1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5">
                                            <p:txEl>
                                              <p:pRg st="2" end="2"/>
                                            </p:txEl>
                                          </p:spTgt>
                                        </p:tgtEl>
                                        <p:attrNameLst>
                                          <p:attrName>style.visibility</p:attrName>
                                        </p:attrNameLst>
                                      </p:cBhvr>
                                      <p:to>
                                        <p:strVal val="visible"/>
                                      </p:to>
                                    </p:set>
                                    <p:animEffect transition="in" filter="barn(inVertical)">
                                      <p:cBhvr>
                                        <p:cTn id="30" dur="500"/>
                                        <p:tgtEl>
                                          <p:spTgt spid="1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5">
                                            <p:txEl>
                                              <p:pRg st="3" end="3"/>
                                            </p:txEl>
                                          </p:spTgt>
                                        </p:tgtEl>
                                        <p:attrNameLst>
                                          <p:attrName>style.visibility</p:attrName>
                                        </p:attrNameLst>
                                      </p:cBhvr>
                                      <p:to>
                                        <p:strVal val="visible"/>
                                      </p:to>
                                    </p:set>
                                    <p:animEffect transition="in" filter="circle(in)">
                                      <p:cBhvr>
                                        <p:cTn id="35" dur="20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602409">
            <a:off x="15228320" y="-1523407"/>
            <a:ext cx="3938021" cy="377334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990600" y="469433"/>
            <a:ext cx="12649200" cy="1084045"/>
          </a:xfrm>
          <a:prstGeom prst="rect">
            <a:avLst/>
          </a:prstGeom>
        </p:spPr>
      </p:pic>
      <p:sp>
        <p:nvSpPr>
          <p:cNvPr id="13" name="Rectangle 12"/>
          <p:cNvSpPr/>
          <p:nvPr/>
        </p:nvSpPr>
        <p:spPr>
          <a:xfrm>
            <a:off x="1219200" y="647700"/>
            <a:ext cx="12268200" cy="707886"/>
          </a:xfrm>
          <a:prstGeom prst="rect">
            <a:avLst/>
          </a:prstGeom>
        </p:spPr>
        <p:txBody>
          <a:bodyPr wrap="square">
            <a:spAutoFit/>
          </a:bodyPr>
          <a:lstStyle/>
          <a:p>
            <a:pPr algn="just"/>
            <a:r>
              <a:rPr lang="vi-VN" sz="4000" dirty="0">
                <a:solidFill>
                  <a:srgbClr val="000000"/>
                </a:solidFill>
                <a:latin typeface="Times New Roman" panose="02020603050405020304" pitchFamily="18" charset="0"/>
                <a:cs typeface="Times New Roman" panose="02020603050405020304" pitchFamily="18" charset="0"/>
              </a:rPr>
              <a:t>b. Vai trò của việc đọc sách đối với đời sống con người</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1219200" y="2247900"/>
            <a:ext cx="12268200" cy="4598375"/>
          </a:xfrm>
          <a:prstGeom prst="rect">
            <a:avLst/>
          </a:prstGeom>
        </p:spPr>
        <p:txBody>
          <a:bodyPr wrap="square">
            <a:spAutoFit/>
          </a:bodyPr>
          <a:lstStyle/>
          <a:p>
            <a:pPr algn="just" eaLnBrk="0" fontAlgn="base" hangingPunct="0">
              <a:lnSpc>
                <a:spcPct val="150000"/>
              </a:lnSpc>
              <a:spcBef>
                <a:spcPct val="0"/>
              </a:spcBef>
              <a:spcAft>
                <a:spcPct val="0"/>
              </a:spcAft>
              <a:buFontTx/>
              <a:buNone/>
            </a:pPr>
            <a:r>
              <a:rPr lang="en-US" altLang="en-US" sz="4000" b="1" i="1" dirty="0">
                <a:latin typeface="Times New Roman" panose="02020603050405020304" pitchFamily="18" charset="0"/>
                <a:cs typeface="Times New Roman" panose="02020603050405020304" pitchFamily="18" charset="0"/>
              </a:rPr>
              <a:t>- </a:t>
            </a:r>
            <a:r>
              <a:rPr lang="en-US" altLang="en-US" sz="4000" b="1" i="1" dirty="0" err="1">
                <a:latin typeface="Times New Roman" panose="02020603050405020304" pitchFamily="18" charset="0"/>
                <a:cs typeface="Times New Roman" panose="02020603050405020304" pitchFamily="18" charset="0"/>
              </a:rPr>
              <a:t>Lí</a:t>
            </a:r>
            <a:r>
              <a:rPr lang="en-US" altLang="en-US" sz="4000" b="1" i="1" dirty="0">
                <a:latin typeface="Times New Roman" panose="02020603050405020304" pitchFamily="18" charset="0"/>
                <a:cs typeface="Times New Roman" panose="02020603050405020304" pitchFamily="18" charset="0"/>
              </a:rPr>
              <a:t> </a:t>
            </a:r>
            <a:r>
              <a:rPr lang="en-US" altLang="en-US" sz="4000" b="1" i="1" dirty="0" err="1">
                <a:latin typeface="Times New Roman" panose="02020603050405020304" pitchFamily="18" charset="0"/>
                <a:cs typeface="Times New Roman" panose="02020603050405020304" pitchFamily="18" charset="0"/>
              </a:rPr>
              <a:t>lẽ</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Đọc</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là</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một</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nhu</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cầu</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không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thể</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thiếu</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của</a:t>
            </a:r>
            <a:r>
              <a:rPr lang="en-US" altLang="en-US" sz="4000" dirty="0">
                <a:latin typeface="Times New Roman" panose="02020603050405020304" pitchFamily="18" charset="0"/>
                <a:cs typeface="Times New Roman" panose="02020603050405020304" pitchFamily="18" charset="0"/>
              </a:rPr>
              <a:t> con </a:t>
            </a:r>
            <a:r>
              <a:rPr lang="en-US" altLang="en-US" sz="4000" dirty="0" err="1">
                <a:latin typeface="Times New Roman" panose="02020603050405020304" pitchFamily="18" charset="0"/>
                <a:cs typeface="Times New Roman" panose="02020603050405020304" pitchFamily="18" charset="0"/>
              </a:rPr>
              <a:t>người</a:t>
            </a:r>
            <a:r>
              <a:rPr lang="en-US" altLang="en-US" sz="4000" dirty="0">
                <a:latin typeface="Times New Roman" panose="02020603050405020304" pitchFamily="18" charset="0"/>
                <a:cs typeface="Times New Roman" panose="02020603050405020304" pitchFamily="18" charset="0"/>
              </a:rPr>
              <a:t>.</a:t>
            </a:r>
          </a:p>
          <a:p>
            <a:pPr algn="just" eaLnBrk="0" fontAlgn="base" hangingPunct="0">
              <a:lnSpc>
                <a:spcPct val="150000"/>
              </a:lnSpc>
              <a:spcBef>
                <a:spcPct val="0"/>
              </a:spcBef>
              <a:spcAft>
                <a:spcPct val="0"/>
              </a:spcAft>
              <a:buFontTx/>
              <a:buNone/>
            </a:pPr>
            <a:r>
              <a:rPr lang="en-US" altLang="en-US" sz="4000" b="1" i="1" dirty="0">
                <a:latin typeface="Times New Roman" panose="02020603050405020304" pitchFamily="18" charset="0"/>
                <a:cs typeface="Times New Roman" panose="02020603050405020304" pitchFamily="18" charset="0"/>
              </a:rPr>
              <a:t>- </a:t>
            </a:r>
            <a:r>
              <a:rPr lang="en-US" altLang="en-US" sz="4000" b="1" i="1" dirty="0" err="1">
                <a:latin typeface="Times New Roman" panose="02020603050405020304" pitchFamily="18" charset="0"/>
                <a:cs typeface="Times New Roman" panose="02020603050405020304" pitchFamily="18" charset="0"/>
              </a:rPr>
              <a:t>Bằng</a:t>
            </a:r>
            <a:r>
              <a:rPr lang="en-US" altLang="en-US" sz="4000" b="1" i="1" dirty="0">
                <a:latin typeface="Times New Roman" panose="02020603050405020304" pitchFamily="18" charset="0"/>
                <a:cs typeface="Times New Roman" panose="02020603050405020304" pitchFamily="18" charset="0"/>
              </a:rPr>
              <a:t> </a:t>
            </a:r>
            <a:r>
              <a:rPr lang="en-US" altLang="en-US" sz="4000" b="1" i="1" dirty="0" err="1">
                <a:latin typeface="Times New Roman" panose="02020603050405020304" pitchFamily="18" charset="0"/>
                <a:cs typeface="Times New Roman" panose="02020603050405020304" pitchFamily="18" charset="0"/>
              </a:rPr>
              <a:t>chứng</a:t>
            </a:r>
            <a:r>
              <a:rPr lang="en-US" altLang="en-US" sz="4000" dirty="0">
                <a:latin typeface="Times New Roman" panose="02020603050405020304" pitchFamily="18" charset="0"/>
                <a:cs typeface="Times New Roman" panose="02020603050405020304" pitchFamily="18" charset="0"/>
              </a:rPr>
              <a:t>: Con </a:t>
            </a:r>
            <a:r>
              <a:rPr lang="en-US" altLang="en-US" sz="4000" dirty="0" err="1">
                <a:latin typeface="Times New Roman" panose="02020603050405020304" pitchFamily="18" charset="0"/>
                <a:cs typeface="Times New Roman" panose="02020603050405020304" pitchFamily="18" charset="0"/>
              </a:rPr>
              <a:t>chữ</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trên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trang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sách</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hàm</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chứa</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văn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hóa</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của</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một</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dân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tộc</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mang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hồn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thiêng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của</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đất</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nước</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Chữ</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kích</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thích</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trí</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tưởng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tượng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của</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người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đọc</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không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bị</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cố</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định</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hóa</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trong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một</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khuôn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khổ</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hình</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thể</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nào</a:t>
            </a:r>
            <a:r>
              <a:rPr lang="en-US" altLang="en-US" sz="4000" dirty="0">
                <a:latin typeface="Times New Roman" panose="02020603050405020304" pitchFamily="18" charset="0"/>
                <a:cs typeface="Times New Roman" panose="02020603050405020304" pitchFamily="18" charset="0"/>
              </a:rPr>
              <a:t>.</a:t>
            </a:r>
          </a:p>
        </p:txBody>
      </p:sp>
      <p:pic>
        <p:nvPicPr>
          <p:cNvPr id="7"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106400" y="5483297"/>
            <a:ext cx="5791200" cy="5138374"/>
          </a:xfrm>
          <a:prstGeom prst="rect">
            <a:avLst/>
          </a:prstGeom>
        </p:spPr>
      </p:pic>
    </p:spTree>
    <p:extLst>
      <p:ext uri="{BB962C8B-B14F-4D97-AF65-F5344CB8AC3E}">
        <p14:creationId xmlns:p14="http://schemas.microsoft.com/office/powerpoint/2010/main" val="12843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602409">
            <a:off x="15228320" y="-1523407"/>
            <a:ext cx="3938021" cy="377334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990600" y="469433"/>
            <a:ext cx="12649200" cy="1084045"/>
          </a:xfrm>
          <a:prstGeom prst="rect">
            <a:avLst/>
          </a:prstGeom>
        </p:spPr>
      </p:pic>
      <p:sp>
        <p:nvSpPr>
          <p:cNvPr id="13" name="Rectangle 12"/>
          <p:cNvSpPr/>
          <p:nvPr/>
        </p:nvSpPr>
        <p:spPr>
          <a:xfrm>
            <a:off x="1219200" y="647700"/>
            <a:ext cx="12268200" cy="707886"/>
          </a:xfrm>
          <a:prstGeom prst="rect">
            <a:avLst/>
          </a:prstGeom>
        </p:spPr>
        <p:txBody>
          <a:bodyPr wrap="square">
            <a:spAutoFit/>
          </a:bodyPr>
          <a:lstStyle/>
          <a:p>
            <a:pPr algn="just"/>
            <a:r>
              <a:rPr lang="vi-VN" sz="4000" dirty="0">
                <a:solidFill>
                  <a:srgbClr val="000000"/>
                </a:solidFill>
                <a:latin typeface="Times New Roman" panose="02020603050405020304" pitchFamily="18" charset="0"/>
                <a:cs typeface="Times New Roman" panose="02020603050405020304" pitchFamily="18" charset="0"/>
              </a:rPr>
              <a:t>b. Vai trò của việc đọc sách đối với đời sống con người</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1219200" y="2247900"/>
            <a:ext cx="12268200" cy="4708981"/>
          </a:xfrm>
          <a:prstGeom prst="rect">
            <a:avLst/>
          </a:prstGeom>
        </p:spPr>
        <p:txBody>
          <a:bodyPr wrap="square">
            <a:spAutoFit/>
          </a:bodyPr>
          <a:lstStyle/>
          <a:p>
            <a:pPr algn="just" eaLnBrk="0" fontAlgn="base" hangingPunct="0">
              <a:lnSpc>
                <a:spcPct val="150000"/>
              </a:lnSpc>
              <a:spcBef>
                <a:spcPct val="0"/>
              </a:spcBef>
              <a:spcAft>
                <a:spcPct val="0"/>
              </a:spcAft>
            </a:pPr>
            <a:r>
              <a:rPr lang="vi-VN"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Lí</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lẽ</a:t>
            </a:r>
            <a:r>
              <a:rPr lang="en-US" altLang="en-US" sz="4000" dirty="0">
                <a:solidFill>
                  <a:prstClr val="black"/>
                </a:solidFill>
                <a:latin typeface="Times New Roman" panose="02020603050405020304" pitchFamily="18" charset="0"/>
                <a:cs typeface="Times New Roman" panose="02020603050405020304" pitchFamily="18" charset="0"/>
              </a:rPr>
              <a:t>: </a:t>
            </a:r>
            <a:r>
              <a:rPr lang="vi-VN" altLang="en-US" sz="4000" dirty="0">
                <a:solidFill>
                  <a:prstClr val="black"/>
                </a:solidFill>
                <a:latin typeface="Times New Roman" panose="02020603050405020304" pitchFamily="18" charset="0"/>
                <a:cs typeface="Times New Roman" panose="02020603050405020304" pitchFamily="18" charset="0"/>
              </a:rPr>
              <a:t>Một nền giáo dục không khuyến khích con người đọc sách là một nền giáo dục phiến diện </a:t>
            </a:r>
            <a:endParaRPr lang="vi-VN" alt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algn="just" eaLnBrk="0" fontAlgn="base" hangingPunct="0">
              <a:lnSpc>
                <a:spcPct val="150000"/>
              </a:lnSpc>
              <a:spcBef>
                <a:spcPct val="0"/>
              </a:spcBef>
              <a:spcAft>
                <a:spcPct val="0"/>
              </a:spcAft>
            </a:pP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Bằng</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chứng</a:t>
            </a:r>
            <a:r>
              <a:rPr lang="en-US" altLang="en-US" sz="4000" dirty="0">
                <a:solidFill>
                  <a:prstClr val="black"/>
                </a:solidFill>
                <a:latin typeface="Times New Roman" panose="02020603050405020304" pitchFamily="18" charset="0"/>
                <a:cs typeface="Times New Roman" panose="02020603050405020304" pitchFamily="18" charset="0"/>
              </a:rPr>
              <a:t>: </a:t>
            </a:r>
            <a:r>
              <a:rPr lang="vi-VN" altLang="en-US" sz="4000" dirty="0">
                <a:solidFill>
                  <a:prstClr val="black"/>
                </a:solidFill>
                <a:latin typeface="Times New Roman" panose="02020603050405020304" pitchFamily="18" charset="0"/>
                <a:cs typeface="Times New Roman" panose="02020603050405020304" pitchFamily="18" charset="0"/>
              </a:rPr>
              <a:t>Tạo ra còn người nông cạn về tinh thần, những con người một chiều kích. Đọc sách là cả một cuộc khám phá, chinh phục...</a:t>
            </a:r>
            <a:endParaRPr lang="en-US" altLang="en-US" sz="4000" dirty="0">
              <a:solidFill>
                <a:prstClr val="black"/>
              </a:solidFill>
              <a:latin typeface="Times New Roman" panose="02020603050405020304" pitchFamily="18" charset="0"/>
              <a:cs typeface="Times New Roman" panose="02020603050405020304" pitchFamily="18" charset="0"/>
            </a:endParaRPr>
          </a:p>
        </p:txBody>
      </p:sp>
      <p:pic>
        <p:nvPicPr>
          <p:cNvPr id="7"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487400" y="3924300"/>
            <a:ext cx="4678695" cy="8664250"/>
          </a:xfrm>
          <a:prstGeom prst="rect">
            <a:avLst/>
          </a:prstGeom>
        </p:spPr>
      </p:pic>
    </p:spTree>
    <p:extLst>
      <p:ext uri="{BB962C8B-B14F-4D97-AF65-F5344CB8AC3E}">
        <p14:creationId xmlns:p14="http://schemas.microsoft.com/office/powerpoint/2010/main" val="1521273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16154400" y="-822830"/>
            <a:ext cx="3103109" cy="2933849"/>
          </a:xfrm>
          <a:prstGeom prst="rect">
            <a:avLst/>
          </a:prstGeom>
        </p:spPr>
      </p:pic>
      <p:pic>
        <p:nvPicPr>
          <p:cNvPr id="26"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5761729" y="8145844"/>
            <a:ext cx="2995141" cy="2751786"/>
          </a:xfrm>
          <a:prstGeom prst="rect">
            <a:avLst/>
          </a:prstGeom>
        </p:spPr>
      </p:pic>
      <p:pic>
        <p:nvPicPr>
          <p:cNvPr id="4" name="Picture 3"/>
          <p:cNvPicPr>
            <a:picLocks noChangeAspect="1"/>
          </p:cNvPicPr>
          <p:nvPr/>
        </p:nvPicPr>
        <p:blipFill>
          <a:blip r:embed="rId6"/>
          <a:stretch>
            <a:fillRect/>
          </a:stretch>
        </p:blipFill>
        <p:spPr>
          <a:xfrm>
            <a:off x="457200" y="342900"/>
            <a:ext cx="9149496" cy="6858000"/>
          </a:xfrm>
          <a:prstGeom prst="rect">
            <a:avLst/>
          </a:prstGeom>
        </p:spPr>
      </p:pic>
      <p:pic>
        <p:nvPicPr>
          <p:cNvPr id="27" name="Picture 26"/>
          <p:cNvPicPr>
            <a:picLocks noChangeAspect="1"/>
          </p:cNvPicPr>
          <p:nvPr/>
        </p:nvPicPr>
        <p:blipFill rotWithShape="1">
          <a:blip r:embed="rId7"/>
          <a:srcRect t="7306"/>
          <a:stretch/>
        </p:blipFill>
        <p:spPr>
          <a:xfrm>
            <a:off x="9957184" y="2552700"/>
            <a:ext cx="7748770" cy="7182627"/>
          </a:xfrm>
          <a:prstGeom prst="rect">
            <a:avLst/>
          </a:prstGeom>
        </p:spPr>
      </p:pic>
    </p:spTree>
    <p:extLst>
      <p:ext uri="{BB962C8B-B14F-4D97-AF65-F5344CB8AC3E}">
        <p14:creationId xmlns:p14="http://schemas.microsoft.com/office/powerpoint/2010/main" val="3985038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602409">
            <a:off x="15228320" y="-1523407"/>
            <a:ext cx="3938021" cy="377334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990600" y="469433"/>
            <a:ext cx="12649200" cy="1084045"/>
          </a:xfrm>
          <a:prstGeom prst="rect">
            <a:avLst/>
          </a:prstGeom>
        </p:spPr>
      </p:pic>
      <p:sp>
        <p:nvSpPr>
          <p:cNvPr id="13" name="Rectangle 12"/>
          <p:cNvSpPr/>
          <p:nvPr/>
        </p:nvSpPr>
        <p:spPr>
          <a:xfrm>
            <a:off x="1219200" y="647700"/>
            <a:ext cx="12268200" cy="707886"/>
          </a:xfrm>
          <a:prstGeom prst="rect">
            <a:avLst/>
          </a:prstGeom>
        </p:spPr>
        <p:txBody>
          <a:bodyPr wrap="square">
            <a:spAutoFit/>
          </a:bodyPr>
          <a:lstStyle/>
          <a:p>
            <a:pPr algn="just"/>
            <a:r>
              <a:rPr lang="vi-VN" sz="4000" dirty="0">
                <a:solidFill>
                  <a:srgbClr val="000000"/>
                </a:solidFill>
                <a:latin typeface="Times New Roman" panose="02020603050405020304" pitchFamily="18" charset="0"/>
                <a:cs typeface="Times New Roman" panose="02020603050405020304" pitchFamily="18" charset="0"/>
              </a:rPr>
              <a:t>b. Vai trò của việc đọc sách đối với đời sống con người</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1219200" y="2247900"/>
            <a:ext cx="12268200" cy="3785652"/>
          </a:xfrm>
          <a:prstGeom prst="rect">
            <a:avLst/>
          </a:prstGeom>
        </p:spPr>
        <p:txBody>
          <a:bodyPr wrap="square">
            <a:spAutoFit/>
          </a:bodyPr>
          <a:lstStyle/>
          <a:p>
            <a:pPr algn="just" eaLnBrk="0" fontAlgn="base" hangingPunct="0">
              <a:lnSpc>
                <a:spcPct val="150000"/>
              </a:lnSpc>
              <a:spcBef>
                <a:spcPct val="0"/>
              </a:spcBef>
              <a:spcAft>
                <a:spcPct val="0"/>
              </a:spcAft>
            </a:pPr>
            <a:r>
              <a:rPr lang="vi-VN"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Lí</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lẽ</a:t>
            </a:r>
            <a:r>
              <a:rPr lang="en-US" altLang="en-US" sz="4000" dirty="0">
                <a:solidFill>
                  <a:prstClr val="black"/>
                </a:solidFill>
                <a:latin typeface="Times New Roman" panose="02020603050405020304" pitchFamily="18" charset="0"/>
                <a:cs typeface="Times New Roman" panose="02020603050405020304" pitchFamily="18" charset="0"/>
              </a:rPr>
              <a:t>: </a:t>
            </a:r>
            <a:r>
              <a:rPr lang="vi-VN" altLang="en-US" sz="4000" dirty="0">
                <a:solidFill>
                  <a:prstClr val="black"/>
                </a:solidFill>
                <a:latin typeface="Times New Roman" panose="02020603050405020304" pitchFamily="18" charset="0"/>
                <a:cs typeface="Times New Roman" panose="02020603050405020304" pitchFamily="18" charset="0"/>
              </a:rPr>
              <a:t>Đánh thức những giá trị tinh thần</a:t>
            </a:r>
            <a:endParaRPr lang="vi-VN" alt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algn="just" eaLnBrk="0" fontAlgn="base" hangingPunct="0">
              <a:lnSpc>
                <a:spcPct val="150000"/>
              </a:lnSpc>
              <a:spcBef>
                <a:spcPct val="0"/>
              </a:spcBef>
              <a:spcAft>
                <a:spcPct val="0"/>
              </a:spcAft>
            </a:pP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Bằng</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chứng</a:t>
            </a:r>
            <a:r>
              <a:rPr lang="en-US" altLang="en-US" sz="4000" dirty="0">
                <a:solidFill>
                  <a:prstClr val="black"/>
                </a:solidFill>
                <a:latin typeface="Times New Roman" panose="02020603050405020304" pitchFamily="18" charset="0"/>
                <a:cs typeface="Times New Roman" panose="02020603050405020304" pitchFamily="18" charset="0"/>
              </a:rPr>
              <a:t>: </a:t>
            </a:r>
            <a:r>
              <a:rPr lang="vi-VN" altLang="en-US" sz="4000" dirty="0">
                <a:solidFill>
                  <a:prstClr val="black"/>
                </a:solidFill>
                <a:latin typeface="Times New Roman" panose="02020603050405020304" pitchFamily="18" charset="0"/>
                <a:cs typeface="Times New Roman" panose="02020603050405020304" pitchFamily="18" charset="0"/>
              </a:rPr>
              <a:t>sự xuất hiện của sách điện tử, internet, chữ in nổi </a:t>
            </a:r>
            <a:r>
              <a:rPr lang="vi-VN" alt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sự phát triển của nhân loại...; Trí tuệ và tâm tư gắn liền với ngôn ngữ, tiếng nói và chữ viết...</a:t>
            </a:r>
            <a:endParaRPr lang="en-US" altLang="en-US" sz="4000" dirty="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852049" y="6374031"/>
            <a:ext cx="12348380" cy="707886"/>
          </a:xfrm>
          <a:prstGeom prst="rect">
            <a:avLst/>
          </a:prstGeom>
        </p:spPr>
        <p:txBody>
          <a:bodyPr wrap="none">
            <a:spAutoFit/>
          </a:bodyPr>
          <a:lstStyle/>
          <a:p>
            <a:pPr algn="just" eaLnBrk="0" fontAlgn="base" hangingPunct="0">
              <a:spcBef>
                <a:spcPct val="0"/>
              </a:spcBef>
              <a:spcAft>
                <a:spcPct val="0"/>
              </a:spcAft>
            </a:pPr>
            <a:r>
              <a:rPr lang="en-US" altLang="en-US" sz="4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4000" dirty="0">
                <a:solidFill>
                  <a:srgbClr val="FF0000"/>
                </a:solidFill>
                <a:latin typeface="Times New Roman" panose="02020603050405020304" pitchFamily="18" charset="0"/>
                <a:cs typeface="Times New Roman" panose="02020603050405020304" pitchFamily="18" charset="0"/>
              </a:rPr>
              <a:t> </a:t>
            </a:r>
            <a:r>
              <a:rPr lang="vi-VN" altLang="en-US" sz="4000" dirty="0">
                <a:solidFill>
                  <a:srgbClr val="FF0000"/>
                </a:solidFill>
                <a:latin typeface="Times New Roman" panose="02020603050405020304" pitchFamily="18" charset="0"/>
                <a:cs typeface="Times New Roman" panose="02020603050405020304" pitchFamily="18" charset="0"/>
              </a:rPr>
              <a:t>NT: </a:t>
            </a:r>
            <a:r>
              <a:rPr lang="en-US" altLang="en-US" sz="4000" dirty="0" err="1">
                <a:solidFill>
                  <a:srgbClr val="FF0000"/>
                </a:solidFill>
                <a:latin typeface="Times New Roman" panose="02020603050405020304" pitchFamily="18" charset="0"/>
                <a:cs typeface="Times New Roman" panose="02020603050405020304" pitchFamily="18" charset="0"/>
              </a:rPr>
              <a:t>Lập</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luận</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chặt</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chẽ</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dẫn</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chứng</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tiêu</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biểu</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thuyết</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phục</a:t>
            </a:r>
            <a:r>
              <a:rPr lang="en-US" altLang="en-US" sz="4000" dirty="0">
                <a:solidFill>
                  <a:srgbClr val="FF0000"/>
                </a:solidFill>
                <a:latin typeface="Times New Roman" panose="02020603050405020304" pitchFamily="18" charset="0"/>
                <a:cs typeface="Times New Roman" panose="02020603050405020304" pitchFamily="18" charset="0"/>
              </a:rPr>
              <a:t>.</a:t>
            </a:r>
          </a:p>
        </p:txBody>
      </p:sp>
      <p:pic>
        <p:nvPicPr>
          <p:cNvPr id="8"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225828" y="3695700"/>
            <a:ext cx="4909771" cy="7233550"/>
          </a:xfrm>
          <a:prstGeom prst="rect">
            <a:avLst/>
          </a:prstGeom>
        </p:spPr>
      </p:pic>
    </p:spTree>
    <p:extLst>
      <p:ext uri="{BB962C8B-B14F-4D97-AF65-F5344CB8AC3E}">
        <p14:creationId xmlns:p14="http://schemas.microsoft.com/office/powerpoint/2010/main" val="241599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751524" y="469433"/>
            <a:ext cx="13783876" cy="1084045"/>
          </a:xfrm>
          <a:prstGeom prst="rect">
            <a:avLst/>
          </a:prstGeom>
        </p:spPr>
      </p:pic>
      <p:sp>
        <p:nvSpPr>
          <p:cNvPr id="8" name="Rectangle 7"/>
          <p:cNvSpPr/>
          <p:nvPr/>
        </p:nvSpPr>
        <p:spPr>
          <a:xfrm>
            <a:off x="3049018" y="647700"/>
            <a:ext cx="13486382" cy="707886"/>
          </a:xfrm>
          <a:prstGeom prst="rect">
            <a:avLst/>
          </a:prstGeom>
        </p:spPr>
        <p:txBody>
          <a:bodyPr wrap="square">
            <a:spAutoFit/>
          </a:bodyPr>
          <a:lstStyle/>
          <a:p>
            <a:pPr algn="just"/>
            <a:r>
              <a:rPr lang="vi-VN" sz="4000" dirty="0">
                <a:solidFill>
                  <a:srgbClr val="000000"/>
                </a:solidFill>
                <a:latin typeface="Times New Roman" panose="02020603050405020304" pitchFamily="18" charset="0"/>
                <a:cs typeface="Times New Roman" panose="02020603050405020304" pitchFamily="18" charset="0"/>
              </a:rPr>
              <a:t>c. Điều kiện để giải quyết tình trạng sa sút trong văn hóa đọc</a:t>
            </a:r>
            <a:endParaRPr lang="en-US" sz="4000" dirty="0">
              <a:solidFill>
                <a:prstClr val="black"/>
              </a:solidFill>
              <a:latin typeface="Times New Roman" panose="02020603050405020304" pitchFamily="18" charset="0"/>
              <a:cs typeface="Times New Roman" panose="02020603050405020304" pitchFamily="18" charset="0"/>
            </a:endParaRPr>
          </a:p>
        </p:txBody>
      </p:sp>
      <p:pic>
        <p:nvPicPr>
          <p:cNvPr id="1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6374676" y="-2168797"/>
            <a:ext cx="4337594" cy="4337594"/>
          </a:xfrm>
          <a:prstGeom prst="rect">
            <a:avLst/>
          </a:prstGeom>
        </p:spPr>
      </p:pic>
      <p:pic>
        <p:nvPicPr>
          <p:cNvPr id="11"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447625">
            <a:off x="-86552" y="3657775"/>
            <a:ext cx="1337344" cy="2468252"/>
          </a:xfrm>
          <a:prstGeom prst="rect">
            <a:avLst/>
          </a:prstGeom>
        </p:spPr>
      </p:pic>
      <p:pic>
        <p:nvPicPr>
          <p:cNvPr id="1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677179">
            <a:off x="-2113723" y="6686076"/>
            <a:ext cx="3856035" cy="5264212"/>
          </a:xfrm>
          <a:prstGeom prst="rect">
            <a:avLst/>
          </a:prstGeom>
        </p:spPr>
      </p:pic>
      <p:pic>
        <p:nvPicPr>
          <p:cNvPr id="14"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90644" y="-1519954"/>
            <a:ext cx="3542168" cy="3930284"/>
          </a:xfrm>
          <a:prstGeom prst="rect">
            <a:avLst/>
          </a:prstGeom>
        </p:spPr>
      </p:pic>
      <p:pic>
        <p:nvPicPr>
          <p:cNvPr id="12" name="Picture 3"/>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a:xfrm>
            <a:off x="5257800" y="1964517"/>
            <a:ext cx="6934200" cy="2258364"/>
          </a:xfrm>
          <a:prstGeom prst="rect">
            <a:avLst/>
          </a:prstGeom>
        </p:spPr>
      </p:pic>
      <p:pic>
        <p:nvPicPr>
          <p:cNvPr id="2" name="Picture 1"/>
          <p:cNvPicPr>
            <a:picLocks noChangeAspect="1"/>
          </p:cNvPicPr>
          <p:nvPr/>
        </p:nvPicPr>
        <p:blipFill>
          <a:blip r:embed="rId12"/>
          <a:stretch>
            <a:fillRect/>
          </a:stretch>
        </p:blipFill>
        <p:spPr>
          <a:xfrm>
            <a:off x="5029200" y="2067282"/>
            <a:ext cx="6742760" cy="2566638"/>
          </a:xfrm>
          <a:prstGeom prst="rect">
            <a:avLst/>
          </a:prstGeom>
        </p:spPr>
      </p:pic>
      <p:sp>
        <p:nvSpPr>
          <p:cNvPr id="3" name="Rounded Rectangle 2"/>
          <p:cNvSpPr/>
          <p:nvPr/>
        </p:nvSpPr>
        <p:spPr>
          <a:xfrm>
            <a:off x="1756834" y="4572675"/>
            <a:ext cx="3852428" cy="147056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latin typeface="+mj-lt"/>
              </a:rPr>
              <a:t>Chủ thể đọc </a:t>
            </a:r>
          </a:p>
          <a:p>
            <a:pPr algn="ctr"/>
            <a:r>
              <a:rPr lang="vi-VN" sz="4000" dirty="0">
                <a:latin typeface="+mj-lt"/>
              </a:rPr>
              <a:t>(con người)</a:t>
            </a:r>
            <a:endParaRPr lang="en-US" sz="4000" dirty="0">
              <a:latin typeface="+mj-lt"/>
            </a:endParaRPr>
          </a:p>
        </p:txBody>
      </p:sp>
      <p:sp>
        <p:nvSpPr>
          <p:cNvPr id="17" name="Rounded Rectangle 16"/>
          <p:cNvSpPr/>
          <p:nvPr/>
        </p:nvSpPr>
        <p:spPr>
          <a:xfrm>
            <a:off x="12522248" y="4572675"/>
            <a:ext cx="3852428" cy="147056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latin typeface="+mj-lt"/>
              </a:rPr>
              <a:t>Đối tượng đọc</a:t>
            </a:r>
          </a:p>
          <a:p>
            <a:pPr algn="ctr"/>
            <a:r>
              <a:rPr lang="vi-VN" sz="4000" dirty="0">
                <a:latin typeface="+mj-lt"/>
              </a:rPr>
              <a:t>(sách)</a:t>
            </a:r>
            <a:endParaRPr lang="en-US" sz="4000" dirty="0">
              <a:latin typeface="+mj-lt"/>
            </a:endParaRPr>
          </a:p>
        </p:txBody>
      </p:sp>
      <p:sp>
        <p:nvSpPr>
          <p:cNvPr id="18" name="Rectangle 17"/>
          <p:cNvSpPr/>
          <p:nvPr/>
        </p:nvSpPr>
        <p:spPr>
          <a:xfrm>
            <a:off x="1981200" y="7139313"/>
            <a:ext cx="3962400" cy="830997"/>
          </a:xfrm>
          <a:prstGeom prst="rect">
            <a:avLst/>
          </a:prstGeom>
        </p:spPr>
        <p:txBody>
          <a:bodyPr wrap="square">
            <a:spAutoFit/>
          </a:bodyPr>
          <a:lstStyle/>
          <a:p>
            <a:pPr algn="just"/>
            <a:r>
              <a:rPr lang="vi-VN" sz="4800" dirty="0">
                <a:solidFill>
                  <a:srgbClr val="FF0000"/>
                </a:solidFill>
                <a:latin typeface="Times New Roman" panose="02020603050405020304" pitchFamily="18" charset="0"/>
                <a:cs typeface="Times New Roman" panose="02020603050405020304" pitchFamily="18" charset="0"/>
              </a:rPr>
              <a:t>Phải ham đọc</a:t>
            </a:r>
            <a:endParaRPr lang="en-US" sz="4800" dirty="0">
              <a:solidFill>
                <a:srgbClr val="FF0000"/>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12676909" y="7139312"/>
            <a:ext cx="3962400" cy="1569660"/>
          </a:xfrm>
          <a:prstGeom prst="rect">
            <a:avLst/>
          </a:prstGeom>
        </p:spPr>
        <p:txBody>
          <a:bodyPr wrap="square">
            <a:spAutoFit/>
          </a:bodyPr>
          <a:lstStyle/>
          <a:p>
            <a:pPr algn="ctr"/>
            <a:r>
              <a:rPr lang="vi-VN" sz="4800" dirty="0">
                <a:solidFill>
                  <a:srgbClr val="FF0000"/>
                </a:solidFill>
                <a:latin typeface="Times New Roman" panose="02020603050405020304" pitchFamily="18" charset="0"/>
                <a:cs typeface="Times New Roman" panose="02020603050405020304" pitchFamily="18" charset="0"/>
              </a:rPr>
              <a:t>Phải có sách hay, thu hút</a:t>
            </a:r>
            <a:endParaRPr lang="en-US" sz="4800" dirty="0">
              <a:solidFill>
                <a:srgbClr val="FF0000"/>
              </a:solidFill>
              <a:latin typeface="Times New Roman" panose="02020603050405020304" pitchFamily="18" charset="0"/>
              <a:cs typeface="Times New Roman" panose="02020603050405020304" pitchFamily="18" charset="0"/>
            </a:endParaRPr>
          </a:p>
        </p:txBody>
      </p:sp>
      <p:cxnSp>
        <p:nvCxnSpPr>
          <p:cNvPr id="6" name="Straight Arrow Connector 5"/>
          <p:cNvCxnSpPr/>
          <p:nvPr/>
        </p:nvCxnSpPr>
        <p:spPr>
          <a:xfrm>
            <a:off x="14658109" y="6202402"/>
            <a:ext cx="0" cy="936910"/>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683048" y="6250786"/>
            <a:ext cx="0" cy="936910"/>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176781" y="3947045"/>
            <a:ext cx="3685688" cy="4761928"/>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latin typeface="+mj-lt"/>
              </a:rPr>
              <a:t>Tác động qua lại với nhau. Thiếu một trong hai, tình trạng sa sút trong văn hóa đọc sẽ khó cải thiện được</a:t>
            </a:r>
            <a:endParaRPr lang="en-US" sz="4000" dirty="0">
              <a:latin typeface="+mj-lt"/>
            </a:endParaRPr>
          </a:p>
        </p:txBody>
      </p:sp>
      <p:cxnSp>
        <p:nvCxnSpPr>
          <p:cNvPr id="22" name="Straight Arrow Connector 21"/>
          <p:cNvCxnSpPr/>
          <p:nvPr/>
        </p:nvCxnSpPr>
        <p:spPr>
          <a:xfrm>
            <a:off x="11049000" y="5307955"/>
            <a:ext cx="1329531" cy="0"/>
          </a:xfrm>
          <a:prstGeom prst="straightConnector1">
            <a:avLst/>
          </a:prstGeom>
          <a:ln w="76200">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5757069" y="5365037"/>
            <a:ext cx="1329531" cy="0"/>
          </a:xfrm>
          <a:prstGeom prst="straightConnector1">
            <a:avLst/>
          </a:prstGeom>
          <a:ln w="76200">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5305631" y="9075770"/>
            <a:ext cx="7572169" cy="769441"/>
          </a:xfrm>
          <a:prstGeom prst="rect">
            <a:avLst/>
          </a:prstGeom>
        </p:spPr>
        <p:txBody>
          <a:bodyPr wrap="square">
            <a:spAutoFit/>
          </a:bodyPr>
          <a:lstStyle/>
          <a:p>
            <a:pPr algn="just" eaLnBrk="0" fontAlgn="base" hangingPunct="0">
              <a:spcBef>
                <a:spcPct val="0"/>
              </a:spcBef>
              <a:spcAft>
                <a:spcPct val="0"/>
              </a:spcAft>
              <a:buFontTx/>
              <a:buNone/>
            </a:pPr>
            <a:r>
              <a:rPr lang="vi-VN" altLang="en-US" sz="4400" b="1" i="1" dirty="0">
                <a:latin typeface="Times New Roman" panose="02020603050405020304" pitchFamily="18" charset="0"/>
                <a:cs typeface="Times New Roman" panose="02020603050405020304" pitchFamily="18" charset="0"/>
              </a:rPr>
              <a:t>NT: </a:t>
            </a:r>
            <a:r>
              <a:rPr lang="en-US" altLang="en-US" sz="4400" b="1" i="1" dirty="0">
                <a:latin typeface="Times New Roman" panose="02020603050405020304" pitchFamily="18" charset="0"/>
                <a:cs typeface="Times New Roman" panose="02020603050405020304" pitchFamily="18" charset="0"/>
              </a:rPr>
              <a:t> </a:t>
            </a:r>
            <a:r>
              <a:rPr lang="en-US" altLang="en-US" sz="4400" b="1" i="1" dirty="0" err="1">
                <a:latin typeface="Times New Roman" panose="02020603050405020304" pitchFamily="18" charset="0"/>
                <a:cs typeface="Times New Roman" panose="02020603050405020304" pitchFamily="18" charset="0"/>
              </a:rPr>
              <a:t>Phân</a:t>
            </a:r>
            <a:r>
              <a:rPr lang="en-US" altLang="en-US" sz="4400" b="1" i="1" dirty="0">
                <a:latin typeface="Times New Roman" panose="02020603050405020304" pitchFamily="18" charset="0"/>
                <a:cs typeface="Times New Roman" panose="02020603050405020304" pitchFamily="18" charset="0"/>
              </a:rPr>
              <a:t> </a:t>
            </a:r>
            <a:r>
              <a:rPr lang="en-US" altLang="en-US" sz="4400" b="1" i="1" dirty="0" err="1">
                <a:latin typeface="Times New Roman" panose="02020603050405020304" pitchFamily="18" charset="0"/>
                <a:cs typeface="Times New Roman" panose="02020603050405020304" pitchFamily="18" charset="0"/>
              </a:rPr>
              <a:t>tích</a:t>
            </a:r>
            <a:r>
              <a:rPr lang="en-US" altLang="en-US" sz="4400" b="1" i="1" dirty="0">
                <a:latin typeface="Times New Roman" panose="02020603050405020304" pitchFamily="18" charset="0"/>
                <a:cs typeface="Times New Roman" panose="02020603050405020304" pitchFamily="18" charset="0"/>
              </a:rPr>
              <a:t> </a:t>
            </a:r>
            <a:r>
              <a:rPr lang="en-US" altLang="en-US" sz="4400" b="1" i="1" dirty="0" err="1">
                <a:latin typeface="Times New Roman" panose="02020603050405020304" pitchFamily="18" charset="0"/>
                <a:cs typeface="Times New Roman" panose="02020603050405020304" pitchFamily="18" charset="0"/>
              </a:rPr>
              <a:t>tỉ</a:t>
            </a:r>
            <a:r>
              <a:rPr lang="en-US" altLang="en-US" sz="4400" b="1" i="1" dirty="0">
                <a:latin typeface="Times New Roman" panose="02020603050405020304" pitchFamily="18" charset="0"/>
                <a:cs typeface="Times New Roman" panose="02020603050405020304" pitchFamily="18" charset="0"/>
              </a:rPr>
              <a:t> </a:t>
            </a:r>
            <a:r>
              <a:rPr lang="en-US" altLang="en-US" sz="4400" b="1" i="1" dirty="0" err="1">
                <a:latin typeface="Times New Roman" panose="02020603050405020304" pitchFamily="18" charset="0"/>
                <a:cs typeface="Times New Roman" panose="02020603050405020304" pitchFamily="18" charset="0"/>
              </a:rPr>
              <a:t>mỉ</a:t>
            </a:r>
            <a:r>
              <a:rPr lang="en-US" altLang="en-US" sz="4400" b="1" i="1" dirty="0">
                <a:latin typeface="Times New Roman" panose="02020603050405020304" pitchFamily="18" charset="0"/>
                <a:cs typeface="Times New Roman" panose="02020603050405020304" pitchFamily="18" charset="0"/>
              </a:rPr>
              <a:t>, chi </a:t>
            </a:r>
            <a:r>
              <a:rPr lang="en-US" altLang="en-US" sz="4400" b="1" i="1" dirty="0" err="1">
                <a:latin typeface="Times New Roman" panose="02020603050405020304" pitchFamily="18" charset="0"/>
                <a:cs typeface="Times New Roman" panose="02020603050405020304" pitchFamily="18" charset="0"/>
              </a:rPr>
              <a:t>tiết</a:t>
            </a:r>
            <a:r>
              <a:rPr lang="en-US" altLang="en-US" sz="4400" b="1" i="1" dirty="0">
                <a:latin typeface="Times New Roman" panose="02020603050405020304" pitchFamily="18" charset="0"/>
                <a:cs typeface="Times New Roman" panose="02020603050405020304" pitchFamily="18" charset="0"/>
              </a:rPr>
              <a:t>.</a:t>
            </a:r>
            <a:endParaRPr lang="en-US" alt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085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circle(in)">
                                      <p:cBhvr>
                                        <p:cTn id="38" dur="2000"/>
                                        <p:tgtEl>
                                          <p:spTgt spid="6"/>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circle(in)">
                                      <p:cBhvr>
                                        <p:cTn id="41" dur="20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barn(inVertical)">
                                      <p:cBhvr>
                                        <p:cTn id="49" dur="500"/>
                                        <p:tgtEl>
                                          <p:spTgt spid="9"/>
                                        </p:tgtEl>
                                      </p:cBhvr>
                                    </p:animEffect>
                                  </p:childTnLst>
                                </p:cTn>
                              </p:par>
                              <p:par>
                                <p:cTn id="50" presetID="16" presetClass="entr" presetSubtype="21"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arn(inVertical)">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ipe(down)">
                                      <p:cBhvr>
                                        <p:cTn id="5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P spid="17" grpId="0" animBg="1"/>
      <p:bldP spid="18" grpId="0"/>
      <p:bldP spid="19" grpId="0"/>
      <p:bldP spid="9" grpId="0" animBg="1"/>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13510414">
            <a:off x="-1588010" y="8193171"/>
            <a:ext cx="3938021" cy="377334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3886200" y="342900"/>
            <a:ext cx="8991600" cy="1084045"/>
          </a:xfrm>
          <a:prstGeom prst="rect">
            <a:avLst/>
          </a:prstGeom>
        </p:spPr>
      </p:pic>
      <p:sp>
        <p:nvSpPr>
          <p:cNvPr id="10" name="Rectangle 9"/>
          <p:cNvSpPr/>
          <p:nvPr/>
        </p:nvSpPr>
        <p:spPr>
          <a:xfrm>
            <a:off x="4572000" y="530979"/>
            <a:ext cx="8001000" cy="707886"/>
          </a:xfrm>
          <a:prstGeom prst="rect">
            <a:avLst/>
          </a:prstGeom>
        </p:spPr>
        <p:txBody>
          <a:bodyPr wrap="square">
            <a:spAutoFit/>
          </a:bodyPr>
          <a:lstStyle/>
          <a:p>
            <a:pPr algn="just"/>
            <a:r>
              <a:rPr lang="vi-VN" sz="4000" dirty="0">
                <a:solidFill>
                  <a:srgbClr val="000000"/>
                </a:solidFill>
                <a:latin typeface="Times New Roman" panose="02020603050405020304" pitchFamily="18" charset="0"/>
                <a:cs typeface="Times New Roman" panose="02020603050405020304" pitchFamily="18" charset="0"/>
              </a:rPr>
              <a:t>d, Đọc sách là một kiểu trải nghiệm</a:t>
            </a:r>
            <a:endParaRPr lang="en-US" sz="4000" dirty="0">
              <a:solidFill>
                <a:prstClr val="black"/>
              </a:solidFill>
              <a:latin typeface="Times New Roman" panose="02020603050405020304" pitchFamily="18" charset="0"/>
              <a:cs typeface="Times New Roman" panose="02020603050405020304" pitchFamily="18" charset="0"/>
            </a:endParaRPr>
          </a:p>
        </p:txBody>
      </p:sp>
      <p:pic>
        <p:nvPicPr>
          <p:cNvPr id="14" name="Picture 12" descr="Soạn bài Hãy cầm lấy và đọc | Ngắn nhất Soạn văn 7 Kết nối tri thứ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5372100"/>
            <a:ext cx="46863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a:xfrm>
            <a:off x="522514" y="1413942"/>
            <a:ext cx="5057140" cy="3612243"/>
          </a:xfrm>
          <a:prstGeom prst="rect">
            <a:avLst/>
          </a:prstGeom>
        </p:spPr>
      </p:pic>
      <p:sp>
        <p:nvSpPr>
          <p:cNvPr id="4" name="Rectangle 3"/>
          <p:cNvSpPr/>
          <p:nvPr/>
        </p:nvSpPr>
        <p:spPr>
          <a:xfrm>
            <a:off x="870476" y="1976506"/>
            <a:ext cx="4361215" cy="2554545"/>
          </a:xfrm>
          <a:prstGeom prst="rect">
            <a:avLst/>
          </a:prstGeom>
        </p:spPr>
        <p:txBody>
          <a:bodyPr wrap="square">
            <a:spAutoFit/>
          </a:bodyPr>
          <a:lstStyle/>
          <a:p>
            <a:pPr algn="ctr" eaLnBrk="0" fontAlgn="base" hangingPunct="0">
              <a:spcBef>
                <a:spcPct val="0"/>
              </a:spcBef>
              <a:spcAft>
                <a:spcPct val="0"/>
              </a:spcAft>
              <a:buFontTx/>
              <a:buNone/>
            </a:pPr>
            <a:r>
              <a:rPr lang="en-US" altLang="en-US" sz="4000" b="1" dirty="0" err="1">
                <a:solidFill>
                  <a:srgbClr val="FF0000"/>
                </a:solidFill>
                <a:latin typeface="Times New Roman" panose="02020603050405020304" pitchFamily="18" charset="0"/>
                <a:cs typeface="Times New Roman" panose="02020603050405020304" pitchFamily="18" charset="0"/>
              </a:rPr>
              <a:t>Có</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thể</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xem</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đọc</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sách</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là</a:t>
            </a:r>
            <a:r>
              <a:rPr lang="en-US" altLang="en-US" sz="4000" b="1" dirty="0">
                <a:solidFill>
                  <a:srgbClr val="FF0000"/>
                </a:solidFill>
                <a:latin typeface="Times New Roman" panose="02020603050405020304" pitchFamily="18" charset="0"/>
                <a:cs typeface="Times New Roman" panose="02020603050405020304" pitchFamily="18" charset="0"/>
              </a:rPr>
              <a:t> 1 </a:t>
            </a:r>
            <a:r>
              <a:rPr lang="en-US" altLang="en-US" sz="4000" b="1" dirty="0" err="1">
                <a:solidFill>
                  <a:srgbClr val="FF0000"/>
                </a:solidFill>
                <a:latin typeface="Times New Roman" panose="02020603050405020304" pitchFamily="18" charset="0"/>
                <a:cs typeface="Times New Roman" panose="02020603050405020304" pitchFamily="18" charset="0"/>
              </a:rPr>
              <a:t>trải</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nghiệm</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được</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không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Vì</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sao</a:t>
            </a:r>
            <a:r>
              <a:rPr lang="en-US" altLang="en-US" sz="4000" b="1" dirty="0">
                <a:solidFill>
                  <a:srgbClr val="FF0000"/>
                </a:solidFill>
                <a:latin typeface="Times New Roman" panose="02020603050405020304" pitchFamily="18" charset="0"/>
                <a:cs typeface="Times New Roman" panose="02020603050405020304" pitchFamily="18" charset="0"/>
              </a:rPr>
              <a:t>?</a:t>
            </a:r>
          </a:p>
        </p:txBody>
      </p:sp>
      <p:sp>
        <p:nvSpPr>
          <p:cNvPr id="16" name="TextBox 9"/>
          <p:cNvSpPr txBox="1">
            <a:spLocks noChangeArrowheads="1"/>
          </p:cNvSpPr>
          <p:nvPr/>
        </p:nvSpPr>
        <p:spPr bwMode="auto">
          <a:xfrm>
            <a:off x="6553200" y="1976506"/>
            <a:ext cx="10744200" cy="7368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0" fontAlgn="base" hangingPunct="0">
              <a:lnSpc>
                <a:spcPct val="150000"/>
              </a:lnSpc>
              <a:spcBef>
                <a:spcPct val="0"/>
              </a:spcBef>
              <a:spcAft>
                <a:spcPct val="0"/>
              </a:spcAft>
              <a:buFontTx/>
              <a:buNone/>
            </a:pP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Có</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thể</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xem</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đọc</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sách</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là</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một</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kiểu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trải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nghiệm</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vì</a:t>
            </a:r>
            <a:r>
              <a:rPr lang="en-US" altLang="en-US" sz="4000" dirty="0">
                <a:latin typeface="Times New Roman" panose="02020603050405020304" pitchFamily="18" charset="0"/>
                <a:cs typeface="Times New Roman" panose="02020603050405020304" pitchFamily="18" charset="0"/>
              </a:rPr>
              <a:t>:</a:t>
            </a:r>
          </a:p>
          <a:p>
            <a:pPr algn="just" eaLnBrk="0" fontAlgn="base" hangingPunct="0">
              <a:lnSpc>
                <a:spcPct val="150000"/>
              </a:lnSpc>
              <a:spcBef>
                <a:spcPct val="0"/>
              </a:spcBef>
              <a:spcAft>
                <a:spcPct val="0"/>
              </a:spcAft>
              <a:buFontTx/>
              <a:buNone/>
            </a:pP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Trải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nghiệm</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về</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cách</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đọc</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sách</a:t>
            </a:r>
            <a:r>
              <a:rPr lang="vi-VN" altLang="en-US" sz="4000" dirty="0">
                <a:latin typeface="Times New Roman" panose="02020603050405020304" pitchFamily="18" charset="0"/>
                <a:cs typeface="Times New Roman" panose="02020603050405020304" pitchFamily="18" charset="0"/>
              </a:rPr>
              <a:t>,</a:t>
            </a:r>
            <a:r>
              <a:rPr lang="en-US" altLang="en-US" sz="4000" dirty="0">
                <a:latin typeface="Times New Roman" panose="02020603050405020304" pitchFamily="18" charset="0"/>
                <a:cs typeface="Times New Roman" panose="02020603050405020304" pitchFamily="18" charset="0"/>
              </a:rPr>
              <a:t> </a:t>
            </a:r>
            <a:r>
              <a:rPr lang="vi-VN" altLang="en-US" sz="4000" dirty="0" err="1">
                <a:latin typeface="Times New Roman" panose="02020603050405020304" pitchFamily="18" charset="0"/>
                <a:cs typeface="Times New Roman" panose="02020603050405020304" pitchFamily="18" charset="0"/>
              </a:rPr>
              <a:t>n</a:t>
            </a:r>
            <a:r>
              <a:rPr lang="en-US" altLang="en-US" sz="4000" dirty="0" err="1">
                <a:latin typeface="Times New Roman" panose="02020603050405020304" pitchFamily="18" charset="0"/>
                <a:cs typeface="Times New Roman" panose="02020603050405020304" pitchFamily="18" charset="0"/>
              </a:rPr>
              <a:t>gười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đọc</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sẽ</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tìm</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ra</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một</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cách</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đọc</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phù</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hợp</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với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bản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thân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mình</a:t>
            </a:r>
            <a:r>
              <a:rPr lang="en-US" altLang="en-US" sz="4000" dirty="0">
                <a:latin typeface="Times New Roman" panose="02020603050405020304" pitchFamily="18" charset="0"/>
                <a:cs typeface="Times New Roman" panose="02020603050405020304" pitchFamily="18" charset="0"/>
              </a:rPr>
              <a:t>.</a:t>
            </a:r>
          </a:p>
          <a:p>
            <a:pPr algn="just" eaLnBrk="0" fontAlgn="base" hangingPunct="0">
              <a:lnSpc>
                <a:spcPct val="150000"/>
              </a:lnSpc>
              <a:spcBef>
                <a:spcPct val="0"/>
              </a:spcBef>
              <a:spcAft>
                <a:spcPct val="0"/>
              </a:spcAft>
              <a:buFontTx/>
              <a:buNone/>
            </a:pP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Trải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nghiệm</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cùng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nội</a:t>
            </a:r>
            <a:r>
              <a:rPr lang="en-US" altLang="en-US" sz="4000" dirty="0">
                <a:latin typeface="Times New Roman" panose="02020603050405020304" pitchFamily="18" charset="0"/>
                <a:cs typeface="Times New Roman" panose="02020603050405020304" pitchFamily="18" charset="0"/>
              </a:rPr>
              <a:t> dung </a:t>
            </a:r>
            <a:r>
              <a:rPr lang="en-US" altLang="en-US" sz="4000" dirty="0" err="1">
                <a:latin typeface="Times New Roman" panose="02020603050405020304" pitchFamily="18" charset="0"/>
                <a:cs typeface="Times New Roman" panose="02020603050405020304" pitchFamily="18" charset="0"/>
              </a:rPr>
              <a:t>của</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cuốn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sách</a:t>
            </a:r>
            <a:r>
              <a:rPr lang="vi-VN" altLang="en-US" sz="4000" dirty="0">
                <a:latin typeface="Times New Roman" panose="02020603050405020304" pitchFamily="18" charset="0"/>
                <a:cs typeface="Times New Roman" panose="02020603050405020304" pitchFamily="18" charset="0"/>
              </a:rPr>
              <a:t>, n</a:t>
            </a:r>
            <a:r>
              <a:rPr lang="en-US" altLang="en-US" sz="4000" dirty="0" err="1">
                <a:latin typeface="Times New Roman" panose="02020603050405020304" pitchFamily="18" charset="0"/>
                <a:cs typeface="Times New Roman" panose="02020603050405020304" pitchFamily="18" charset="0"/>
              </a:rPr>
              <a:t>gười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đọc</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sẽ</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có</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thêm</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những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hiểu</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biết</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mới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dựa</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vào</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nội</a:t>
            </a:r>
            <a:r>
              <a:rPr lang="en-US" altLang="en-US" sz="4000" dirty="0">
                <a:latin typeface="Times New Roman" panose="02020603050405020304" pitchFamily="18" charset="0"/>
                <a:cs typeface="Times New Roman" panose="02020603050405020304" pitchFamily="18" charset="0"/>
              </a:rPr>
              <a:t> dung </a:t>
            </a:r>
            <a:r>
              <a:rPr lang="en-US" altLang="en-US" sz="4000" dirty="0" err="1">
                <a:latin typeface="Times New Roman" panose="02020603050405020304" pitchFamily="18" charset="0"/>
                <a:cs typeface="Times New Roman" panose="02020603050405020304" pitchFamily="18" charset="0"/>
              </a:rPr>
              <a:t>của</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sách</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đó</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chính</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là</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một</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sự</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trải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nghiệm</a:t>
            </a:r>
            <a:r>
              <a:rPr lang="en-US" altLang="en-US" sz="4000" dirty="0">
                <a:latin typeface="Times New Roman" panose="02020603050405020304" pitchFamily="18" charset="0"/>
                <a:cs typeface="Times New Roman" panose="02020603050405020304" pitchFamily="18" charset="0"/>
              </a:rPr>
              <a:t>.</a:t>
            </a:r>
          </a:p>
          <a:p>
            <a:pPr algn="just" eaLnBrk="0" fontAlgn="base" hangingPunct="0">
              <a:lnSpc>
                <a:spcPct val="150000"/>
              </a:lnSpc>
              <a:spcBef>
                <a:spcPct val="0"/>
              </a:spcBef>
              <a:spcAft>
                <a:spcPct val="0"/>
              </a:spcAft>
              <a:buFontTx/>
              <a:buNone/>
            </a:pPr>
            <a:r>
              <a:rPr lang="en-US" altLang="en-US" sz="4000" b="1" i="1" dirty="0">
                <a:latin typeface="Times New Roman" panose="02020603050405020304" pitchFamily="18" charset="0"/>
                <a:cs typeface="Times New Roman" panose="02020603050405020304" pitchFamily="18" charset="0"/>
                <a:sym typeface="Wingdings" panose="05000000000000000000" pitchFamily="2" charset="2"/>
              </a:rPr>
              <a:t></a:t>
            </a:r>
            <a:r>
              <a:rPr lang="en-US" altLang="en-US" sz="4000" b="1" i="1" dirty="0">
                <a:latin typeface="Times New Roman" panose="02020603050405020304" pitchFamily="18" charset="0"/>
                <a:cs typeface="Times New Roman" panose="02020603050405020304" pitchFamily="18" charset="0"/>
              </a:rPr>
              <a:t> </a:t>
            </a:r>
            <a:r>
              <a:rPr lang="en-US" altLang="en-US" sz="4000" b="1" i="1" dirty="0" err="1">
                <a:latin typeface="Times New Roman" panose="02020603050405020304" pitchFamily="18" charset="0"/>
                <a:cs typeface="Times New Roman" panose="02020603050405020304" pitchFamily="18" charset="0"/>
              </a:rPr>
              <a:t>Liên</a:t>
            </a:r>
            <a:r>
              <a:rPr lang="en-US" altLang="en-US" sz="4000" b="1" i="1" dirty="0">
                <a:latin typeface="Times New Roman" panose="02020603050405020304" pitchFamily="18" charset="0"/>
                <a:cs typeface="Times New Roman" panose="02020603050405020304" pitchFamily="18" charset="0"/>
              </a:rPr>
              <a:t> </a:t>
            </a:r>
            <a:r>
              <a:rPr lang="en-US" altLang="en-US" sz="4000" b="1" i="1" dirty="0" err="1">
                <a:latin typeface="Times New Roman" panose="02020603050405020304" pitchFamily="18" charset="0"/>
                <a:cs typeface="Times New Roman" panose="02020603050405020304" pitchFamily="18" charset="0"/>
              </a:rPr>
              <a:t>hệ</a:t>
            </a:r>
            <a:r>
              <a:rPr lang="en-US" altLang="en-US" sz="4000" b="1" i="1" dirty="0">
                <a:latin typeface="Times New Roman" panose="02020603050405020304" pitchFamily="18" charset="0"/>
                <a:cs typeface="Times New Roman" panose="02020603050405020304" pitchFamily="18" charset="0"/>
              </a:rPr>
              <a:t> </a:t>
            </a:r>
            <a:r>
              <a:rPr lang="en-US" altLang="en-US" sz="4000" b="1" i="1" dirty="0" err="1">
                <a:latin typeface="Times New Roman" panose="02020603050405020304" pitchFamily="18" charset="0"/>
                <a:cs typeface="Times New Roman" panose="02020603050405020304" pitchFamily="18" charset="0"/>
              </a:rPr>
              <a:t>thực</a:t>
            </a:r>
            <a:r>
              <a:rPr lang="en-US" altLang="en-US" sz="4000" b="1" i="1" dirty="0">
                <a:latin typeface="Times New Roman" panose="02020603050405020304" pitchFamily="18" charset="0"/>
                <a:cs typeface="Times New Roman" panose="02020603050405020304" pitchFamily="18" charset="0"/>
              </a:rPr>
              <a:t> </a:t>
            </a:r>
            <a:r>
              <a:rPr lang="en-US" altLang="en-US" sz="4000" b="1" i="1" dirty="0" err="1">
                <a:latin typeface="Times New Roman" panose="02020603050405020304" pitchFamily="18" charset="0"/>
                <a:cs typeface="Times New Roman" panose="02020603050405020304" pitchFamily="18" charset="0"/>
              </a:rPr>
              <a:t>tiễn</a:t>
            </a:r>
            <a:r>
              <a:rPr lang="en-US" altLang="en-US" sz="4000" b="1" i="1" dirty="0">
                <a:latin typeface="Times New Roman" panose="02020603050405020304" pitchFamily="18" charset="0"/>
                <a:cs typeface="Times New Roman" panose="02020603050405020304" pitchFamily="18" charset="0"/>
              </a:rPr>
              <a:t>.</a:t>
            </a:r>
            <a:endParaRPr lang="en-US" alt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750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par>
                                <p:cTn id="23" presetID="53" presetClass="entr" presetSubtype="16"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xEl>
                                              <p:pRg st="0" end="0"/>
                                            </p:txEl>
                                          </p:spTgt>
                                        </p:tgtEl>
                                        <p:attrNameLst>
                                          <p:attrName>style.visibility</p:attrName>
                                        </p:attrNameLst>
                                      </p:cBhvr>
                                      <p:to>
                                        <p:strVal val="visible"/>
                                      </p:to>
                                    </p:set>
                                    <p:animEffect transition="in" filter="wipe(down)">
                                      <p:cBhvr>
                                        <p:cTn id="32" dur="500"/>
                                        <p:tgtEl>
                                          <p:spTgt spid="1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6">
                                            <p:txEl>
                                              <p:pRg st="1" end="1"/>
                                            </p:txEl>
                                          </p:spTgt>
                                        </p:tgtEl>
                                        <p:attrNameLst>
                                          <p:attrName>style.visibility</p:attrName>
                                        </p:attrNameLst>
                                      </p:cBhvr>
                                      <p:to>
                                        <p:strVal val="visible"/>
                                      </p:to>
                                    </p:set>
                                    <p:animEffect transition="in" filter="fade">
                                      <p:cBhvr>
                                        <p:cTn id="37" dur="1000"/>
                                        <p:tgtEl>
                                          <p:spTgt spid="16">
                                            <p:txEl>
                                              <p:pRg st="1" end="1"/>
                                            </p:txEl>
                                          </p:spTgt>
                                        </p:tgtEl>
                                      </p:cBhvr>
                                    </p:animEffect>
                                    <p:anim calcmode="lin" valueType="num">
                                      <p:cBhvr>
                                        <p:cTn id="38"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39"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6">
                                            <p:txEl>
                                              <p:pRg st="2" end="2"/>
                                            </p:txEl>
                                          </p:spTgt>
                                        </p:tgtEl>
                                        <p:attrNameLst>
                                          <p:attrName>style.visibility</p:attrName>
                                        </p:attrNameLst>
                                      </p:cBhvr>
                                      <p:to>
                                        <p:strVal val="visible"/>
                                      </p:to>
                                    </p:set>
                                    <p:animEffect transition="in" filter="wipe(down)">
                                      <p:cBhvr>
                                        <p:cTn id="44" dur="500"/>
                                        <p:tgtEl>
                                          <p:spTgt spid="16">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6">
                                            <p:txEl>
                                              <p:pRg st="3" end="3"/>
                                            </p:txEl>
                                          </p:spTgt>
                                        </p:tgtEl>
                                        <p:attrNameLst>
                                          <p:attrName>style.visibility</p:attrName>
                                        </p:attrNameLst>
                                      </p:cBhvr>
                                      <p:to>
                                        <p:strVal val="visible"/>
                                      </p:to>
                                    </p:set>
                                    <p:animEffect transition="in" filter="circle(in)">
                                      <p:cBhvr>
                                        <p:cTn id="49" dur="20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932121" y="2857500"/>
            <a:ext cx="16154400" cy="6663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1786126" flipV="1">
            <a:off x="11784987" y="-1221042"/>
            <a:ext cx="8338121" cy="4260022"/>
          </a:xfrm>
          <a:prstGeom prst="rect">
            <a:avLst/>
          </a:prstGeom>
        </p:spPr>
      </p:pic>
      <p:pic>
        <p:nvPicPr>
          <p:cNvPr id="2" name="Picture 1"/>
          <p:cNvPicPr>
            <a:picLocks noChangeAspect="1"/>
          </p:cNvPicPr>
          <p:nvPr/>
        </p:nvPicPr>
        <p:blipFill>
          <a:blip r:embed="rId5"/>
          <a:stretch>
            <a:fillRect/>
          </a:stretch>
        </p:blipFill>
        <p:spPr>
          <a:xfrm>
            <a:off x="3352800" y="3290446"/>
            <a:ext cx="11967485" cy="5797798"/>
          </a:xfrm>
          <a:prstGeom prst="rect">
            <a:avLst/>
          </a:prstGeom>
        </p:spPr>
      </p:pic>
      <p:pic>
        <p:nvPicPr>
          <p:cNvPr id="6" name="Picture 3"/>
          <p:cNvPicPr>
            <a:picLocks noChangeAspect="1"/>
          </p:cNvPicPr>
          <p:nvPr/>
        </p:nvPicPr>
        <p:blipFill>
          <a:blip r:embed="rId6"/>
          <a:srcRect/>
          <a:stretch>
            <a:fillRect/>
          </a:stretch>
        </p:blipFill>
        <p:spPr>
          <a:xfrm>
            <a:off x="896561" y="197855"/>
            <a:ext cx="5577236" cy="5319289"/>
          </a:xfrm>
          <a:prstGeom prst="rect">
            <a:avLst/>
          </a:prstGeom>
        </p:spPr>
      </p:pic>
    </p:spTree>
    <p:extLst>
      <p:ext uri="{BB962C8B-B14F-4D97-AF65-F5344CB8AC3E}">
        <p14:creationId xmlns:p14="http://schemas.microsoft.com/office/powerpoint/2010/main" val="1962414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6374676" y="-2168797"/>
            <a:ext cx="4337594" cy="4337594"/>
          </a:xfrm>
          <a:prstGeom prst="rect">
            <a:avLst/>
          </a:prstGeom>
        </p:spPr>
      </p:pic>
      <p:pic>
        <p:nvPicPr>
          <p:cNvPr id="11"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rot="-447625">
            <a:off x="-86552" y="3657775"/>
            <a:ext cx="1337344" cy="2468252"/>
          </a:xfrm>
          <a:prstGeom prst="rect">
            <a:avLst/>
          </a:prstGeom>
        </p:spPr>
      </p:pic>
      <p:pic>
        <p:nvPicPr>
          <p:cNvPr id="1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677179">
            <a:off x="-2113723" y="6686076"/>
            <a:ext cx="3856035" cy="5264212"/>
          </a:xfrm>
          <a:prstGeom prst="rect">
            <a:avLst/>
          </a:prstGeom>
        </p:spPr>
      </p:pic>
      <p:pic>
        <p:nvPicPr>
          <p:cNvPr id="14"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90644" y="-1519954"/>
            <a:ext cx="3542168" cy="3930284"/>
          </a:xfrm>
          <a:prstGeom prst="rect">
            <a:avLst/>
          </a:prstGeom>
        </p:spPr>
      </p:pic>
      <p:pic>
        <p:nvPicPr>
          <p:cNvPr id="4" name="Picture 3"/>
          <p:cNvPicPr>
            <a:picLocks noChangeAspect="1"/>
          </p:cNvPicPr>
          <p:nvPr/>
        </p:nvPicPr>
        <p:blipFill>
          <a:blip r:embed="rId9"/>
          <a:stretch>
            <a:fillRect/>
          </a:stretch>
        </p:blipFill>
        <p:spPr>
          <a:xfrm>
            <a:off x="3657600" y="445188"/>
            <a:ext cx="10577074" cy="1908767"/>
          </a:xfrm>
          <a:prstGeom prst="rect">
            <a:avLst/>
          </a:prstGeom>
        </p:spPr>
      </p:pic>
      <p:pic>
        <p:nvPicPr>
          <p:cNvPr id="21" name="Picture 3"/>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3429000" y="2604540"/>
            <a:ext cx="5057140" cy="3612243"/>
          </a:xfrm>
          <a:prstGeom prst="rect">
            <a:avLst/>
          </a:prstGeom>
        </p:spPr>
      </p:pic>
      <p:sp>
        <p:nvSpPr>
          <p:cNvPr id="23" name="Rectangle 22"/>
          <p:cNvSpPr/>
          <p:nvPr/>
        </p:nvSpPr>
        <p:spPr>
          <a:xfrm>
            <a:off x="4128770" y="3297916"/>
            <a:ext cx="3251210" cy="1938992"/>
          </a:xfrm>
          <a:prstGeom prst="rect">
            <a:avLst/>
          </a:prstGeom>
        </p:spPr>
        <p:txBody>
          <a:bodyPr wrap="square">
            <a:spAutoFit/>
          </a:bodyPr>
          <a:lstStyle/>
          <a:p>
            <a:pPr algn="ctr" eaLnBrk="0" fontAlgn="base" hangingPunct="0">
              <a:spcBef>
                <a:spcPct val="0"/>
              </a:spcBef>
              <a:spcAft>
                <a:spcPct val="0"/>
              </a:spcAft>
              <a:buFontTx/>
              <a:buNone/>
            </a:pPr>
            <a:r>
              <a:rPr lang="vi-VN" altLang="en-US" sz="4000" b="1" dirty="0">
                <a:latin typeface="Times New Roman" panose="02020603050405020304" pitchFamily="18" charset="0"/>
                <a:cs typeface="Times New Roman" panose="02020603050405020304" pitchFamily="18" charset="0"/>
              </a:rPr>
              <a:t>Nhắc lại thông điệp về đọc sách</a:t>
            </a:r>
            <a:endParaRPr lang="en-US" altLang="en-US" sz="4000" b="1" dirty="0">
              <a:latin typeface="Times New Roman" panose="02020603050405020304" pitchFamily="18" charset="0"/>
              <a:cs typeface="Times New Roman" panose="02020603050405020304" pitchFamily="18" charset="0"/>
            </a:endParaRPr>
          </a:p>
        </p:txBody>
      </p:sp>
      <p:pic>
        <p:nvPicPr>
          <p:cNvPr id="26" name="Picture 3"/>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0302210" y="2550404"/>
            <a:ext cx="5057140" cy="3612243"/>
          </a:xfrm>
          <a:prstGeom prst="rect">
            <a:avLst/>
          </a:prstGeom>
        </p:spPr>
      </p:pic>
      <p:sp>
        <p:nvSpPr>
          <p:cNvPr id="27" name="Rectangle 26"/>
          <p:cNvSpPr/>
          <p:nvPr/>
        </p:nvSpPr>
        <p:spPr>
          <a:xfrm>
            <a:off x="11001980" y="3243780"/>
            <a:ext cx="3251210" cy="1938992"/>
          </a:xfrm>
          <a:prstGeom prst="rect">
            <a:avLst/>
          </a:prstGeom>
        </p:spPr>
        <p:txBody>
          <a:bodyPr wrap="square">
            <a:spAutoFit/>
          </a:bodyPr>
          <a:lstStyle/>
          <a:p>
            <a:pPr algn="ctr" eaLnBrk="0" fontAlgn="base" hangingPunct="0">
              <a:spcBef>
                <a:spcPct val="0"/>
              </a:spcBef>
              <a:spcAft>
                <a:spcPct val="0"/>
              </a:spcAft>
              <a:buFontTx/>
              <a:buNone/>
            </a:pPr>
            <a:r>
              <a:rPr lang="vi-VN" altLang="en-US" sz="4000" b="1" dirty="0">
                <a:latin typeface="Times New Roman" panose="02020603050405020304" pitchFamily="18" charset="0"/>
                <a:cs typeface="Times New Roman" panose="02020603050405020304" pitchFamily="18" charset="0"/>
              </a:rPr>
              <a:t>Kết thúc đầu cuối tương ứng</a:t>
            </a:r>
            <a:endParaRPr lang="en-US" altLang="en-US" sz="4000" b="1" dirty="0">
              <a:latin typeface="Times New Roman" panose="02020603050405020304" pitchFamily="18" charset="0"/>
              <a:cs typeface="Times New Roman" panose="02020603050405020304" pitchFamily="18" charset="0"/>
            </a:endParaRPr>
          </a:p>
        </p:txBody>
      </p:sp>
      <p:pic>
        <p:nvPicPr>
          <p:cNvPr id="30" name="Picture 8"/>
          <p:cNvPicPr>
            <a:picLocks noChangeAspect="1"/>
          </p:cNvPicPr>
          <p:nvPr/>
        </p:nvPicPr>
        <p:blipFill>
          <a:blip r:embed="rId11" cstate="print">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454887" y="7058025"/>
            <a:ext cx="1522690" cy="1085640"/>
          </a:xfrm>
          <a:prstGeom prst="rect">
            <a:avLst/>
          </a:prstGeom>
        </p:spPr>
      </p:pic>
      <p:sp>
        <p:nvSpPr>
          <p:cNvPr id="31" name="TextBox 11"/>
          <p:cNvSpPr txBox="1"/>
          <p:nvPr/>
        </p:nvSpPr>
        <p:spPr>
          <a:xfrm>
            <a:off x="4128770" y="6910159"/>
            <a:ext cx="12968888" cy="1909690"/>
          </a:xfrm>
          <a:prstGeom prst="rect">
            <a:avLst/>
          </a:prstGeom>
        </p:spPr>
        <p:txBody>
          <a:bodyPr wrap="square" lIns="0" tIns="0" rIns="0" bIns="0" rtlCol="0" anchor="t">
            <a:spAutoFit/>
          </a:bodyPr>
          <a:lstStyle/>
          <a:p>
            <a:pPr algn="just">
              <a:lnSpc>
                <a:spcPct val="150000"/>
              </a:lnSpc>
              <a:spcBef>
                <a:spcPct val="0"/>
              </a:spcBef>
            </a:pPr>
            <a:r>
              <a:rPr lang="vi-VN" sz="4400" dirty="0">
                <a:solidFill>
                  <a:srgbClr val="FF0000"/>
                </a:solidFill>
                <a:latin typeface="Times New Roman" panose="02020603050405020304" pitchFamily="18" charset="0"/>
                <a:cs typeface="Times New Roman" panose="02020603050405020304" pitchFamily="18" charset="0"/>
              </a:rPr>
              <a:t>Tạo tính liên kết chặt chẽ cho văn bản, khẳng định tính thuyết phục của ý kiến được đưa ra để bàn luận</a:t>
            </a:r>
            <a:endParaRPr lang="en-US" sz="4400" dirty="0">
              <a:solidFill>
                <a:srgbClr val="FF0000"/>
              </a:solidFill>
              <a:latin typeface="Times New Roman" panose="02020603050405020304" pitchFamily="18" charset="0"/>
              <a:cs typeface="Times New Roman" panose="02020603050405020304" pitchFamily="18" charset="0"/>
            </a:endParaRPr>
          </a:p>
        </p:txBody>
      </p:sp>
      <p:pic>
        <p:nvPicPr>
          <p:cNvPr id="32" name="Picture 8"/>
          <p:cNvPicPr>
            <a:picLocks noChangeAspect="1"/>
          </p:cNvPicPr>
          <p:nvPr/>
        </p:nvPicPr>
        <p:blipFill>
          <a:blip r:embed="rId11" cstate="print">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486140" y="3848100"/>
            <a:ext cx="1522690" cy="1085640"/>
          </a:xfrm>
          <a:prstGeom prst="rect">
            <a:avLst/>
          </a:prstGeom>
        </p:spPr>
      </p:pic>
    </p:spTree>
    <p:extLst>
      <p:ext uri="{BB962C8B-B14F-4D97-AF65-F5344CB8AC3E}">
        <p14:creationId xmlns:p14="http://schemas.microsoft.com/office/powerpoint/2010/main" val="6965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circle(in)">
                                      <p:cBhvr>
                                        <p:cTn id="15" dur="2000"/>
                                        <p:tgtEl>
                                          <p:spTgt spid="3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circle(in)">
                                      <p:cBhvr>
                                        <p:cTn id="18" dur="2000"/>
                                        <p:tgtEl>
                                          <p:spTgt spid="27"/>
                                        </p:tgtEl>
                                      </p:cBhvr>
                                    </p:animEffect>
                                  </p:childTnLst>
                                </p:cTn>
                              </p:par>
                              <p:par>
                                <p:cTn id="19" presetID="6" presetClass="entr" presetSubtype="16"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circle(in)">
                                      <p:cBhvr>
                                        <p:cTn id="21" dur="20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arn(inVertical)">
                                      <p:cBhvr>
                                        <p:cTn id="26" dur="500"/>
                                        <p:tgtEl>
                                          <p:spTgt spid="3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barn(inVertical)">
                                      <p:cBhvr>
                                        <p:cTn id="2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847">
            <a:off x="5497685" y="796225"/>
            <a:ext cx="9607522" cy="8476372"/>
          </a:xfrm>
          <a:prstGeom prst="rect">
            <a:avLst/>
          </a:prstGeom>
        </p:spPr>
      </p:pic>
      <p:pic>
        <p:nvPicPr>
          <p:cNvPr id="4"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31225" y="609756"/>
            <a:ext cx="5836596" cy="4114800"/>
          </a:xfrm>
          <a:prstGeom prst="rect">
            <a:avLst/>
          </a:prstGeom>
        </p:spPr>
      </p:pic>
      <p:pic>
        <p:nvPicPr>
          <p:cNvPr id="5"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324600" y="6819900"/>
            <a:ext cx="4419600" cy="302401"/>
          </a:xfrm>
          <a:prstGeom prst="rect">
            <a:avLst/>
          </a:prstGeom>
        </p:spPr>
      </p:pic>
      <p:pic>
        <p:nvPicPr>
          <p:cNvPr id="6" name="Picture 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041226" y="-979173"/>
            <a:ext cx="3205162" cy="2140781"/>
          </a:xfrm>
          <a:prstGeom prst="rect">
            <a:avLst/>
          </a:prstGeom>
        </p:spPr>
      </p:pic>
      <p:pic>
        <p:nvPicPr>
          <p:cNvPr id="8"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1063" y="8267700"/>
            <a:ext cx="3103109" cy="2933849"/>
          </a:xfrm>
          <a:prstGeom prst="rect">
            <a:avLst/>
          </a:prstGeom>
        </p:spPr>
      </p:pic>
      <p:pic>
        <p:nvPicPr>
          <p:cNvPr id="9" name="Picture 2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68560" y="-131974"/>
            <a:ext cx="3738709" cy="1004778"/>
          </a:xfrm>
          <a:prstGeom prst="rect">
            <a:avLst/>
          </a:prstGeom>
        </p:spPr>
      </p:pic>
      <p:pic>
        <p:nvPicPr>
          <p:cNvPr id="10" name="Picture 9"/>
          <p:cNvPicPr>
            <a:picLocks noChangeAspect="1"/>
          </p:cNvPicPr>
          <p:nvPr/>
        </p:nvPicPr>
        <p:blipFill>
          <a:blip r:embed="rId15"/>
          <a:stretch>
            <a:fillRect/>
          </a:stretch>
        </p:blipFill>
        <p:spPr>
          <a:xfrm>
            <a:off x="4333263" y="3114142"/>
            <a:ext cx="14918205" cy="5316173"/>
          </a:xfrm>
          <a:prstGeom prst="rect">
            <a:avLst/>
          </a:prstGeom>
        </p:spPr>
      </p:pic>
    </p:spTree>
    <p:extLst>
      <p:ext uri="{BB962C8B-B14F-4D97-AF65-F5344CB8AC3E}">
        <p14:creationId xmlns:p14="http://schemas.microsoft.com/office/powerpoint/2010/main" val="31169196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5">
            <a:extLst>
              <a:ext uri="{FF2B5EF4-FFF2-40B4-BE49-F238E27FC236}">
                <a16:creationId xmlns:a16="http://schemas.microsoft.com/office/drawing/2014/main" id="{9DDF0385-523B-C635-4B55-480DDE2DA767}"/>
              </a:ext>
            </a:extLst>
          </p:cNvPr>
          <p:cNvGrpSpPr/>
          <p:nvPr/>
        </p:nvGrpSpPr>
        <p:grpSpPr>
          <a:xfrm>
            <a:off x="8032383" y="190500"/>
            <a:ext cx="8802329" cy="9082826"/>
            <a:chOff x="4090301" y="-124270"/>
            <a:chExt cx="10647357" cy="10647357"/>
          </a:xfrm>
        </p:grpSpPr>
        <p:pic>
          <p:nvPicPr>
            <p:cNvPr id="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218794" y="278918"/>
              <a:ext cx="10390370" cy="972916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295158">
              <a:off x="4090301" y="-124270"/>
              <a:ext cx="10647357" cy="10647357"/>
            </a:xfrm>
            <a:prstGeom prst="rect">
              <a:avLst/>
            </a:prstGeom>
          </p:spPr>
        </p:pic>
        <p:sp>
          <p:nvSpPr>
            <p:cNvPr id="5" name="TextBox 5"/>
            <p:cNvSpPr txBox="1"/>
            <p:nvPr/>
          </p:nvSpPr>
          <p:spPr>
            <a:xfrm>
              <a:off x="5070606" y="1868730"/>
              <a:ext cx="8686742" cy="854846"/>
            </a:xfrm>
            <a:prstGeom prst="rect">
              <a:avLst/>
            </a:prstGeom>
          </p:spPr>
          <p:txBody>
            <a:bodyPr lIns="0" tIns="0" rIns="0" bIns="0" rtlCol="0" anchor="t">
              <a:spAutoFit/>
            </a:bodyPr>
            <a:lstStyle/>
            <a:p>
              <a:pPr algn="ctr">
                <a:lnSpc>
                  <a:spcPts val="5199"/>
                </a:lnSpc>
              </a:pPr>
              <a:r>
                <a:rPr lang="en-US" sz="3999" b="1" dirty="0">
                  <a:solidFill>
                    <a:srgbClr val="343434"/>
                  </a:solidFill>
                  <a:latin typeface="Times New Roman" panose="02020603050405020304" pitchFamily="18" charset="0"/>
                  <a:cs typeface="Times New Roman" panose="02020603050405020304" pitchFamily="18" charset="0"/>
                </a:rPr>
                <a:t>2. </a:t>
              </a:r>
              <a:r>
                <a:rPr lang="en-US" sz="3999" b="1" dirty="0" err="1">
                  <a:solidFill>
                    <a:srgbClr val="343434"/>
                  </a:solidFill>
                  <a:latin typeface="Times New Roman" panose="02020603050405020304" pitchFamily="18" charset="0"/>
                  <a:cs typeface="Times New Roman" panose="02020603050405020304" pitchFamily="18" charset="0"/>
                </a:rPr>
                <a:t>Nội</a:t>
              </a:r>
              <a:r>
                <a:rPr lang="en-US" sz="3999" b="1" dirty="0">
                  <a:solidFill>
                    <a:srgbClr val="343434"/>
                  </a:solidFill>
                  <a:latin typeface="Times New Roman" panose="02020603050405020304" pitchFamily="18" charset="0"/>
                  <a:cs typeface="Times New Roman" panose="02020603050405020304" pitchFamily="18" charset="0"/>
                </a:rPr>
                <a:t> dung</a:t>
              </a:r>
            </a:p>
          </p:txBody>
        </p:sp>
      </p:grpSp>
      <p:grpSp>
        <p:nvGrpSpPr>
          <p:cNvPr id="6" name="Nhóm 5">
            <a:extLst>
              <a:ext uri="{FF2B5EF4-FFF2-40B4-BE49-F238E27FC236}">
                <a16:creationId xmlns:a16="http://schemas.microsoft.com/office/drawing/2014/main" id="{9DDF0385-523B-C635-4B55-480DDE2DA767}"/>
              </a:ext>
            </a:extLst>
          </p:cNvPr>
          <p:cNvGrpSpPr/>
          <p:nvPr/>
        </p:nvGrpSpPr>
        <p:grpSpPr>
          <a:xfrm>
            <a:off x="259267" y="1261255"/>
            <a:ext cx="7467128" cy="7457278"/>
            <a:chOff x="4090301" y="-124270"/>
            <a:chExt cx="10647357" cy="10647357"/>
          </a:xfrm>
        </p:grpSpPr>
        <p:pic>
          <p:nvPicPr>
            <p:cNvPr id="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218794" y="278918"/>
              <a:ext cx="10390370" cy="9729165"/>
            </a:xfrm>
            <a:prstGeom prst="rect">
              <a:avLst/>
            </a:prstGeom>
          </p:spPr>
        </p:pic>
        <p:pic>
          <p:nvPicPr>
            <p:cNvPr id="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295158">
              <a:off x="4090301" y="-124270"/>
              <a:ext cx="10647357" cy="10647357"/>
            </a:xfrm>
            <a:prstGeom prst="rect">
              <a:avLst/>
            </a:prstGeom>
          </p:spPr>
        </p:pic>
        <p:sp>
          <p:nvSpPr>
            <p:cNvPr id="9" name="TextBox 5"/>
            <p:cNvSpPr txBox="1"/>
            <p:nvPr/>
          </p:nvSpPr>
          <p:spPr>
            <a:xfrm>
              <a:off x="5070608" y="2151410"/>
              <a:ext cx="8686743" cy="952114"/>
            </a:xfrm>
            <a:prstGeom prst="rect">
              <a:avLst/>
            </a:prstGeom>
          </p:spPr>
          <p:txBody>
            <a:bodyPr lIns="0" tIns="0" rIns="0" bIns="0" rtlCol="0" anchor="t">
              <a:spAutoFit/>
            </a:bodyPr>
            <a:lstStyle/>
            <a:p>
              <a:pPr algn="ctr">
                <a:lnSpc>
                  <a:spcPts val="5199"/>
                </a:lnSpc>
              </a:pPr>
              <a:r>
                <a:rPr lang="en-US" sz="3999" b="1" dirty="0">
                  <a:solidFill>
                    <a:srgbClr val="343434"/>
                  </a:solidFill>
                  <a:latin typeface="Times New Roman" panose="02020603050405020304" pitchFamily="18" charset="0"/>
                  <a:cs typeface="Times New Roman" panose="02020603050405020304" pitchFamily="18" charset="0"/>
                </a:rPr>
                <a:t>1. </a:t>
              </a:r>
              <a:r>
                <a:rPr lang="en-US" sz="3999" b="1" dirty="0" err="1">
                  <a:solidFill>
                    <a:srgbClr val="343434"/>
                  </a:solidFill>
                  <a:latin typeface="Times New Roman" panose="02020603050405020304" pitchFamily="18" charset="0"/>
                  <a:cs typeface="Times New Roman" panose="02020603050405020304" pitchFamily="18" charset="0"/>
                </a:rPr>
                <a:t>Nghệ</a:t>
              </a:r>
              <a:r>
                <a:rPr lang="en-US" sz="3999" b="1" dirty="0">
                  <a:solidFill>
                    <a:srgbClr val="343434"/>
                  </a:solidFill>
                  <a:latin typeface="Times New Roman" panose="02020603050405020304" pitchFamily="18" charset="0"/>
                  <a:cs typeface="Times New Roman" panose="02020603050405020304" pitchFamily="18" charset="0"/>
                </a:rPr>
                <a:t> </a:t>
              </a:r>
              <a:r>
                <a:rPr lang="en-US" sz="3999" b="1" dirty="0" err="1">
                  <a:solidFill>
                    <a:srgbClr val="343434"/>
                  </a:solidFill>
                  <a:latin typeface="Times New Roman" panose="02020603050405020304" pitchFamily="18" charset="0"/>
                  <a:cs typeface="Times New Roman" panose="02020603050405020304" pitchFamily="18" charset="0"/>
                </a:rPr>
                <a:t>thuật</a:t>
              </a:r>
              <a:endParaRPr lang="en-US" sz="3999" b="1" dirty="0">
                <a:solidFill>
                  <a:srgbClr val="343434"/>
                </a:solidFill>
                <a:latin typeface="Times New Roman" panose="02020603050405020304" pitchFamily="18" charset="0"/>
                <a:cs typeface="Times New Roman" panose="02020603050405020304" pitchFamily="18" charset="0"/>
              </a:endParaRPr>
            </a:p>
          </p:txBody>
        </p:sp>
      </p:grpSp>
      <p:sp>
        <p:nvSpPr>
          <p:cNvPr id="10" name="Rectangle 9"/>
          <p:cNvSpPr/>
          <p:nvPr/>
        </p:nvSpPr>
        <p:spPr>
          <a:xfrm>
            <a:off x="1104838" y="4074193"/>
            <a:ext cx="6061644" cy="2554545"/>
          </a:xfrm>
          <a:prstGeom prst="rect">
            <a:avLst/>
          </a:prstGeom>
        </p:spPr>
        <p:txBody>
          <a:bodyPr wrap="square">
            <a:spAutoFit/>
          </a:bodyPr>
          <a:lstStyle/>
          <a:p>
            <a:pPr algn="just" eaLnBrk="0" fontAlgn="base" hangingPunct="0">
              <a:spcBef>
                <a:spcPct val="0"/>
              </a:spcBef>
              <a:spcAft>
                <a:spcPct val="0"/>
              </a:spcAft>
              <a:buFontTx/>
              <a:buNone/>
            </a:pP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Lối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dẫn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dắt</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độc</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đáo</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lập</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luận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chặt</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chẽ</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bằng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cách</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đưa</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ra</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lí</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lẽ</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bằng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chứng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thuyết</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phục</a:t>
            </a:r>
            <a:r>
              <a:rPr lang="en-US" altLang="en-US" sz="4000" dirty="0">
                <a:latin typeface="Times New Roman" panose="02020603050405020304" pitchFamily="18" charset="0"/>
                <a:cs typeface="Times New Roman" panose="02020603050405020304" pitchFamily="18" charset="0"/>
              </a:rPr>
              <a:t>…</a:t>
            </a:r>
          </a:p>
        </p:txBody>
      </p:sp>
      <p:sp>
        <p:nvSpPr>
          <p:cNvPr id="11" name="TextBox 10"/>
          <p:cNvSpPr txBox="1"/>
          <p:nvPr/>
        </p:nvSpPr>
        <p:spPr>
          <a:xfrm>
            <a:off x="9144000" y="2855113"/>
            <a:ext cx="7086599" cy="4524315"/>
          </a:xfrm>
          <a:prstGeom prst="rect">
            <a:avLst/>
          </a:prstGeom>
          <a:noFill/>
        </p:spPr>
        <p:txBody>
          <a:bodyPr wrap="square" rtlCol="0">
            <a:spAutoFit/>
          </a:bodyPr>
          <a:lstStyle/>
          <a:p>
            <a:pPr algn="just" eaLnBrk="0" fontAlgn="base" hangingPunct="0">
              <a:spcBef>
                <a:spcPct val="0"/>
              </a:spcBef>
              <a:spcAft>
                <a:spcPct val="0"/>
              </a:spcAft>
              <a:buFontTx/>
              <a:buNone/>
            </a:pPr>
            <a:r>
              <a:rPr lang="en-US" altLang="en-US" sz="3600" dirty="0" err="1">
                <a:latin typeface="Times New Roman" panose="02020603050405020304" pitchFamily="18" charset="0"/>
                <a:cs typeface="Times New Roman" panose="02020603050405020304" pitchFamily="18" charset="0"/>
              </a:rPr>
              <a:t>Bài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viết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thể</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hiện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quan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điểm</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của</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tác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giả</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về</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cách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nhìn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nhận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của</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mình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về</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tầm</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quan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trọng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của</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việc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đọc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sách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và</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tính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cấp</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thiết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của</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việc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khắc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phụ</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sự</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sa</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sút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băn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hóa</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đọc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Bên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cạnh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đó</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bài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viết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còn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truyền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cảm</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hứng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kêu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gọi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mọi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người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yêu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sách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hơn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đọc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sách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để</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giữ</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vững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văn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hóa</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mở</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mang</a:t>
            </a:r>
            <a:r>
              <a:rPr lang="en-US" altLang="en-US" sz="3600" dirty="0">
                <a:latin typeface="Times New Roman" panose="02020603050405020304" pitchFamily="18" charset="0"/>
                <a:cs typeface="Times New Roman" panose="02020603050405020304" pitchFamily="18" charset="0"/>
              </a:rPr>
              <a:t> tri </a:t>
            </a:r>
            <a:r>
              <a:rPr lang="en-US" altLang="en-US" sz="3600" dirty="0" err="1">
                <a:latin typeface="Times New Roman" panose="02020603050405020304" pitchFamily="18" charset="0"/>
                <a:cs typeface="Times New Roman" panose="02020603050405020304" pitchFamily="18" charset="0"/>
              </a:rPr>
              <a:t>thức</a:t>
            </a:r>
            <a:r>
              <a:rPr lang="en-US" altLang="en-US" sz="3600" dirty="0">
                <a:latin typeface="Times New Roman" panose="02020603050405020304" pitchFamily="18" charset="0"/>
                <a:cs typeface="Times New Roman" panose="02020603050405020304" pitchFamily="18" charset="0"/>
              </a:rPr>
              <a:t>.</a:t>
            </a:r>
          </a:p>
        </p:txBody>
      </p:sp>
      <p:pic>
        <p:nvPicPr>
          <p:cNvPr id="12"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5761729" y="8145844"/>
            <a:ext cx="2995141" cy="2751786"/>
          </a:xfrm>
          <a:prstGeom prst="rect">
            <a:avLst/>
          </a:prstGeom>
        </p:spPr>
      </p:pic>
      <p:pic>
        <p:nvPicPr>
          <p:cNvPr id="13"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rot="2787556">
            <a:off x="15569032" y="-41171"/>
            <a:ext cx="4805345" cy="1988211"/>
          </a:xfrm>
          <a:prstGeom prst="rect">
            <a:avLst/>
          </a:prstGeom>
        </p:spPr>
      </p:pic>
      <p:pic>
        <p:nvPicPr>
          <p:cNvPr id="15" name="Picture 2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68560" y="-131974"/>
            <a:ext cx="3738709" cy="1004778"/>
          </a:xfrm>
          <a:prstGeom prst="rect">
            <a:avLst/>
          </a:prstGeom>
        </p:spPr>
      </p:pic>
      <p:pic>
        <p:nvPicPr>
          <p:cNvPr id="16" name="Picture 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63300" y="8200419"/>
            <a:ext cx="2768138" cy="4114800"/>
          </a:xfrm>
          <a:prstGeom prst="rect">
            <a:avLst/>
          </a:prstGeom>
        </p:spPr>
      </p:pic>
    </p:spTree>
    <p:extLst>
      <p:ext uri="{BB962C8B-B14F-4D97-AF65-F5344CB8AC3E}">
        <p14:creationId xmlns:p14="http://schemas.microsoft.com/office/powerpoint/2010/main" val="27002092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847">
            <a:off x="5497685" y="796225"/>
            <a:ext cx="9607522" cy="8476372"/>
          </a:xfrm>
          <a:prstGeom prst="rect">
            <a:avLst/>
          </a:prstGeom>
        </p:spPr>
      </p:pic>
      <p:pic>
        <p:nvPicPr>
          <p:cNvPr id="5"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324600" y="6819900"/>
            <a:ext cx="4419600" cy="302401"/>
          </a:xfrm>
          <a:prstGeom prst="rect">
            <a:avLst/>
          </a:prstGeom>
        </p:spPr>
      </p:pic>
      <p:pic>
        <p:nvPicPr>
          <p:cNvPr id="6"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041226" y="-979173"/>
            <a:ext cx="3205162" cy="2140781"/>
          </a:xfrm>
          <a:prstGeom prst="rect">
            <a:avLst/>
          </a:prstGeom>
        </p:spPr>
      </p:pic>
      <p:pic>
        <p:nvPicPr>
          <p:cNvPr id="8"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063" y="8267700"/>
            <a:ext cx="3103109" cy="2933849"/>
          </a:xfrm>
          <a:prstGeom prst="rect">
            <a:avLst/>
          </a:prstGeom>
        </p:spPr>
      </p:pic>
      <p:pic>
        <p:nvPicPr>
          <p:cNvPr id="9" name="Picture 2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68560" y="-131974"/>
            <a:ext cx="3738709" cy="1004778"/>
          </a:xfrm>
          <a:prstGeom prst="rect">
            <a:avLst/>
          </a:prstGeom>
        </p:spPr>
      </p:pic>
      <p:pic>
        <p:nvPicPr>
          <p:cNvPr id="11" name="Picture 12"/>
          <p:cNvPicPr>
            <a:picLocks noChangeAspect="1"/>
          </p:cNvPicPr>
          <p:nvPr/>
        </p:nvPicPr>
        <p:blipFill>
          <a:blip r:embed="rId13">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51955" y="2796821"/>
            <a:ext cx="6535553" cy="3586385"/>
          </a:xfrm>
          <a:prstGeom prst="rect">
            <a:avLst/>
          </a:prstGeom>
        </p:spPr>
      </p:pic>
      <p:pic>
        <p:nvPicPr>
          <p:cNvPr id="13" name="Picture 15"/>
          <p:cNvPicPr>
            <a:picLocks noChangeAspect="1"/>
          </p:cNvPicPr>
          <p:nvPr/>
        </p:nvPicPr>
        <p:blipFill>
          <a:blip r:embed="rId15">
            <a:extLst>
              <a:ext uri="{BEBA8EAE-BF5A-486C-A8C5-ECC9F3942E4B}">
                <a14:imgProps xmlns:a14="http://schemas.microsoft.com/office/drawing/2010/main">
                  <a14:imgLayer r:embed="rId16">
                    <a14:imgEffect>
                      <a14:saturation sat="33000"/>
                    </a14:imgEffect>
                  </a14:imgLayer>
                </a14:imgProps>
              </a:ext>
              <a:ext uri="{28A0092B-C50C-407E-A947-70E740481C1C}">
                <a14:useLocalDpi xmlns:a14="http://schemas.microsoft.com/office/drawing/2010/main" val="0"/>
              </a:ext>
            </a:extLst>
          </a:blip>
          <a:srcRect/>
          <a:stretch>
            <a:fillRect/>
          </a:stretch>
        </p:blipFill>
        <p:spPr>
          <a:xfrm>
            <a:off x="6707509" y="3447432"/>
            <a:ext cx="11201505" cy="6146826"/>
          </a:xfrm>
          <a:prstGeom prst="rect">
            <a:avLst/>
          </a:prstGeom>
        </p:spPr>
      </p:pic>
      <p:sp>
        <p:nvSpPr>
          <p:cNvPr id="14" name="TextBox 16"/>
          <p:cNvSpPr txBox="1"/>
          <p:nvPr/>
        </p:nvSpPr>
        <p:spPr>
          <a:xfrm>
            <a:off x="1881939" y="3324618"/>
            <a:ext cx="4849255" cy="2462213"/>
          </a:xfrm>
          <a:prstGeom prst="rect">
            <a:avLst/>
          </a:prstGeom>
        </p:spPr>
        <p:txBody>
          <a:bodyPr lIns="0" tIns="0" rIns="0" bIns="0" rtlCol="0" anchor="t">
            <a:spAutoFit/>
          </a:bodyPr>
          <a:lstStyle/>
          <a:p>
            <a:pPr algn="ctr">
              <a:lnSpc>
                <a:spcPts val="4799"/>
              </a:lnSpc>
            </a:pPr>
            <a:r>
              <a:rPr lang="en-US" sz="3999" dirty="0">
                <a:latin typeface="Times New Roman" panose="02020603050405020304" pitchFamily="18" charset="0"/>
                <a:cs typeface="Times New Roman" panose="02020603050405020304" pitchFamily="18" charset="0"/>
              </a:rPr>
              <a:t>Viết </a:t>
            </a:r>
            <a:r>
              <a:rPr lang="en-US" sz="3999" dirty="0" err="1">
                <a:latin typeface="Times New Roman" panose="02020603050405020304" pitchFamily="18" charset="0"/>
                <a:cs typeface="Times New Roman" panose="02020603050405020304" pitchFamily="18" charset="0"/>
              </a:rPr>
              <a:t>đoạn</a:t>
            </a:r>
            <a:r>
              <a:rPr lang="en-US" sz="3999" dirty="0">
                <a:latin typeface="Times New Roman" panose="02020603050405020304" pitchFamily="18" charset="0"/>
                <a:cs typeface="Times New Roman" panose="02020603050405020304" pitchFamily="18" charset="0"/>
              </a:rPr>
              <a:t> </a:t>
            </a:r>
            <a:r>
              <a:rPr lang="en-US" sz="3999" dirty="0" err="1">
                <a:latin typeface="Times New Roman" panose="02020603050405020304" pitchFamily="18" charset="0"/>
                <a:cs typeface="Times New Roman" panose="02020603050405020304" pitchFamily="18" charset="0"/>
              </a:rPr>
              <a:t>văn</a:t>
            </a:r>
            <a:r>
              <a:rPr lang="en-US" sz="3999" dirty="0">
                <a:latin typeface="Times New Roman" panose="02020603050405020304" pitchFamily="18" charset="0"/>
                <a:cs typeface="Times New Roman" panose="02020603050405020304" pitchFamily="18" charset="0"/>
              </a:rPr>
              <a:t> (</a:t>
            </a:r>
            <a:r>
              <a:rPr lang="en-US" sz="3999" dirty="0" err="1">
                <a:latin typeface="Times New Roman" panose="02020603050405020304" pitchFamily="18" charset="0"/>
                <a:cs typeface="Times New Roman" panose="02020603050405020304" pitchFamily="18" charset="0"/>
              </a:rPr>
              <a:t>khoảng</a:t>
            </a:r>
            <a:r>
              <a:rPr lang="en-US" sz="3999" dirty="0">
                <a:latin typeface="Times New Roman" panose="02020603050405020304" pitchFamily="18" charset="0"/>
                <a:cs typeface="Times New Roman" panose="02020603050405020304" pitchFamily="18" charset="0"/>
              </a:rPr>
              <a:t> 6-8 </a:t>
            </a:r>
            <a:r>
              <a:rPr lang="en-US" sz="3999" dirty="0" err="1">
                <a:latin typeface="Times New Roman" panose="02020603050405020304" pitchFamily="18" charset="0"/>
                <a:cs typeface="Times New Roman" panose="02020603050405020304" pitchFamily="18" charset="0"/>
              </a:rPr>
              <a:t>câu</a:t>
            </a:r>
            <a:r>
              <a:rPr lang="en-US" sz="3999" dirty="0">
                <a:latin typeface="Times New Roman" panose="02020603050405020304" pitchFamily="18" charset="0"/>
                <a:cs typeface="Times New Roman" panose="02020603050405020304" pitchFamily="18" charset="0"/>
              </a:rPr>
              <a:t>) </a:t>
            </a:r>
            <a:r>
              <a:rPr lang="en-US" sz="3999" dirty="0" err="1">
                <a:latin typeface="Times New Roman" panose="02020603050405020304" pitchFamily="18" charset="0"/>
                <a:cs typeface="Times New Roman" panose="02020603050405020304" pitchFamily="18" charset="0"/>
              </a:rPr>
              <a:t>với</a:t>
            </a:r>
            <a:r>
              <a:rPr lang="en-US" sz="3999" dirty="0">
                <a:latin typeface="Times New Roman" panose="02020603050405020304" pitchFamily="18" charset="0"/>
                <a:cs typeface="Times New Roman" panose="02020603050405020304" pitchFamily="18" charset="0"/>
              </a:rPr>
              <a:t> </a:t>
            </a:r>
            <a:r>
              <a:rPr lang="en-US" sz="3999" dirty="0" err="1">
                <a:latin typeface="Times New Roman" panose="02020603050405020304" pitchFamily="18" charset="0"/>
                <a:cs typeface="Times New Roman" panose="02020603050405020304" pitchFamily="18" charset="0"/>
              </a:rPr>
              <a:t>chủ</a:t>
            </a:r>
            <a:r>
              <a:rPr lang="en-US" sz="3999" dirty="0">
                <a:latin typeface="Times New Roman" panose="02020603050405020304" pitchFamily="18" charset="0"/>
                <a:cs typeface="Times New Roman" panose="02020603050405020304" pitchFamily="18" charset="0"/>
              </a:rPr>
              <a:t> </a:t>
            </a:r>
            <a:r>
              <a:rPr lang="en-US" sz="3999" dirty="0" err="1">
                <a:latin typeface="Times New Roman" panose="02020603050405020304" pitchFamily="18" charset="0"/>
                <a:cs typeface="Times New Roman" panose="02020603050405020304" pitchFamily="18" charset="0"/>
              </a:rPr>
              <a:t>đề</a:t>
            </a:r>
            <a:r>
              <a:rPr lang="en-US" sz="3999" dirty="0">
                <a:latin typeface="Times New Roman" panose="02020603050405020304" pitchFamily="18" charset="0"/>
                <a:cs typeface="Times New Roman" panose="02020603050405020304" pitchFamily="18" charset="0"/>
              </a:rPr>
              <a:t>: </a:t>
            </a:r>
            <a:r>
              <a:rPr lang="en-US" sz="3999" dirty="0" err="1">
                <a:latin typeface="Times New Roman" panose="02020603050405020304" pitchFamily="18" charset="0"/>
                <a:cs typeface="Times New Roman" panose="02020603050405020304" pitchFamily="18" charset="0"/>
              </a:rPr>
              <a:t>Sách</a:t>
            </a:r>
            <a:r>
              <a:rPr lang="en-US" sz="3999" dirty="0">
                <a:latin typeface="Times New Roman" panose="02020603050405020304" pitchFamily="18" charset="0"/>
                <a:cs typeface="Times New Roman" panose="02020603050405020304" pitchFamily="18" charset="0"/>
              </a:rPr>
              <a:t> </a:t>
            </a:r>
            <a:r>
              <a:rPr lang="en-US" sz="3999" dirty="0" err="1">
                <a:latin typeface="Times New Roman" panose="02020603050405020304" pitchFamily="18" charset="0"/>
                <a:cs typeface="Times New Roman" panose="02020603050405020304" pitchFamily="18" charset="0"/>
              </a:rPr>
              <a:t>là</a:t>
            </a:r>
            <a:r>
              <a:rPr lang="en-US" sz="3999" dirty="0">
                <a:latin typeface="Times New Roman" panose="02020603050405020304" pitchFamily="18" charset="0"/>
                <a:cs typeface="Times New Roman" panose="02020603050405020304" pitchFamily="18" charset="0"/>
              </a:rPr>
              <a:t> </a:t>
            </a:r>
            <a:r>
              <a:rPr lang="en-US" sz="3999" dirty="0" err="1">
                <a:latin typeface="Times New Roman" panose="02020603050405020304" pitchFamily="18" charset="0"/>
                <a:cs typeface="Times New Roman" panose="02020603050405020304" pitchFamily="18" charset="0"/>
              </a:rPr>
              <a:t>để</a:t>
            </a:r>
            <a:r>
              <a:rPr lang="en-US" sz="3999" dirty="0">
                <a:latin typeface="Times New Roman" panose="02020603050405020304" pitchFamily="18" charset="0"/>
                <a:cs typeface="Times New Roman" panose="02020603050405020304" pitchFamily="18" charset="0"/>
              </a:rPr>
              <a:t> </a:t>
            </a:r>
            <a:r>
              <a:rPr lang="en-US" sz="3999" dirty="0" err="1">
                <a:latin typeface="Times New Roman" panose="02020603050405020304" pitchFamily="18" charset="0"/>
                <a:cs typeface="Times New Roman" panose="02020603050405020304" pitchFamily="18" charset="0"/>
              </a:rPr>
              <a:t>đọc</a:t>
            </a:r>
            <a:r>
              <a:rPr lang="en-US" sz="3999" dirty="0">
                <a:latin typeface="Times New Roman" panose="02020603050405020304" pitchFamily="18" charset="0"/>
                <a:cs typeface="Times New Roman" panose="02020603050405020304" pitchFamily="18" charset="0"/>
              </a:rPr>
              <a:t>, </a:t>
            </a:r>
            <a:r>
              <a:rPr lang="en-US" sz="3999" dirty="0" err="1">
                <a:latin typeface="Times New Roman" panose="02020603050405020304" pitchFamily="18" charset="0"/>
                <a:cs typeface="Times New Roman" panose="02020603050405020304" pitchFamily="18" charset="0"/>
              </a:rPr>
              <a:t>không</a:t>
            </a:r>
            <a:r>
              <a:rPr lang="en-US" sz="3999" dirty="0">
                <a:latin typeface="Times New Roman" panose="02020603050405020304" pitchFamily="18" charset="0"/>
                <a:cs typeface="Times New Roman" panose="02020603050405020304" pitchFamily="18" charset="0"/>
              </a:rPr>
              <a:t> </a:t>
            </a:r>
            <a:r>
              <a:rPr lang="en-US" sz="3999" dirty="0" err="1">
                <a:latin typeface="Times New Roman" panose="02020603050405020304" pitchFamily="18" charset="0"/>
                <a:cs typeface="Times New Roman" panose="02020603050405020304" pitchFamily="18" charset="0"/>
              </a:rPr>
              <a:t>phải</a:t>
            </a:r>
            <a:r>
              <a:rPr lang="en-US" sz="3999" dirty="0">
                <a:latin typeface="Times New Roman" panose="02020603050405020304" pitchFamily="18" charset="0"/>
                <a:cs typeface="Times New Roman" panose="02020603050405020304" pitchFamily="18" charset="0"/>
              </a:rPr>
              <a:t> </a:t>
            </a:r>
            <a:r>
              <a:rPr lang="en-US" sz="3999" dirty="0" err="1">
                <a:latin typeface="Times New Roman" panose="02020603050405020304" pitchFamily="18" charset="0"/>
                <a:cs typeface="Times New Roman" panose="02020603050405020304" pitchFamily="18" charset="0"/>
              </a:rPr>
              <a:t>để</a:t>
            </a:r>
            <a:r>
              <a:rPr lang="en-US" sz="3999" dirty="0">
                <a:latin typeface="Times New Roman" panose="02020603050405020304" pitchFamily="18" charset="0"/>
                <a:cs typeface="Times New Roman" panose="02020603050405020304" pitchFamily="18" charset="0"/>
              </a:rPr>
              <a:t> </a:t>
            </a:r>
            <a:r>
              <a:rPr lang="en-US" sz="3999" dirty="0" err="1">
                <a:latin typeface="Times New Roman" panose="02020603050405020304" pitchFamily="18" charset="0"/>
                <a:cs typeface="Times New Roman" panose="02020603050405020304" pitchFamily="18" charset="0"/>
              </a:rPr>
              <a:t>trưng</a:t>
            </a:r>
            <a:r>
              <a:rPr lang="en-US" sz="3999" dirty="0">
                <a:latin typeface="Times New Roman" panose="02020603050405020304" pitchFamily="18" charset="0"/>
                <a:cs typeface="Times New Roman" panose="02020603050405020304" pitchFamily="18" charset="0"/>
              </a:rPr>
              <a:t> </a:t>
            </a:r>
            <a:r>
              <a:rPr lang="en-US" sz="3999" dirty="0" err="1">
                <a:latin typeface="Times New Roman" panose="02020603050405020304" pitchFamily="18" charset="0"/>
                <a:cs typeface="Times New Roman" panose="02020603050405020304" pitchFamily="18" charset="0"/>
              </a:rPr>
              <a:t>bày</a:t>
            </a:r>
            <a:r>
              <a:rPr lang="en-US" sz="3999" dirty="0">
                <a:latin typeface="Times New Roman" panose="02020603050405020304" pitchFamily="18" charset="0"/>
                <a:cs typeface="Times New Roman" panose="02020603050405020304" pitchFamily="18" charset="0"/>
              </a:rPr>
              <a:t>.</a:t>
            </a:r>
          </a:p>
        </p:txBody>
      </p:sp>
      <p:sp>
        <p:nvSpPr>
          <p:cNvPr id="15" name="TextBox 17"/>
          <p:cNvSpPr txBox="1"/>
          <p:nvPr/>
        </p:nvSpPr>
        <p:spPr>
          <a:xfrm>
            <a:off x="8073804" y="4580489"/>
            <a:ext cx="9185496" cy="4808496"/>
          </a:xfrm>
          <a:prstGeom prst="rect">
            <a:avLst/>
          </a:prstGeom>
        </p:spPr>
        <p:txBody>
          <a:bodyPr lIns="0" tIns="0" rIns="0" bIns="0" rtlCol="0" anchor="t">
            <a:spAutoFit/>
          </a:bodyPr>
          <a:lstStyle/>
          <a:p>
            <a:pPr algn="ctr">
              <a:lnSpc>
                <a:spcPts val="5356"/>
              </a:lnSpc>
            </a:pPr>
            <a:r>
              <a:rPr lang="en-US" sz="4463" dirty="0" err="1">
                <a:latin typeface="Times New Roman" panose="02020603050405020304" pitchFamily="18" charset="0"/>
                <a:cs typeface="Times New Roman" panose="02020603050405020304" pitchFamily="18" charset="0"/>
              </a:rPr>
              <a:t>Vấn</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đề</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lười</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đọc</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sa</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sút</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văn</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hóa</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đọc</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là</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một</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vấn</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đề</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đáng</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báo</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động</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hiện</a:t>
            </a:r>
            <a:r>
              <a:rPr lang="en-US" sz="4463" dirty="0">
                <a:latin typeface="Times New Roman" panose="02020603050405020304" pitchFamily="18" charset="0"/>
                <a:cs typeface="Times New Roman" panose="02020603050405020304" pitchFamily="18" charset="0"/>
              </a:rPr>
              <a:t> nay. Theo </a:t>
            </a:r>
            <a:r>
              <a:rPr lang="en-US" sz="4463" dirty="0" err="1">
                <a:latin typeface="Times New Roman" panose="02020603050405020304" pitchFamily="18" charset="0"/>
                <a:cs typeface="Times New Roman" panose="02020603050405020304" pitchFamily="18" charset="0"/>
              </a:rPr>
              <a:t>em</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cần</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làm</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gì</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để</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khơi</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gợi</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hứng</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thú</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đọc</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sách</a:t>
            </a:r>
            <a:r>
              <a:rPr lang="en-US" sz="4463" dirty="0">
                <a:latin typeface="Times New Roman" panose="02020603050405020304" pitchFamily="18" charset="0"/>
                <a:cs typeface="Times New Roman" panose="02020603050405020304" pitchFamily="18" charset="0"/>
              </a:rPr>
              <a:t> ở </a:t>
            </a:r>
            <a:r>
              <a:rPr lang="en-US" sz="4463" dirty="0" err="1">
                <a:latin typeface="Times New Roman" panose="02020603050405020304" pitchFamily="18" charset="0"/>
                <a:cs typeface="Times New Roman" panose="02020603050405020304" pitchFamily="18" charset="0"/>
              </a:rPr>
              <a:t>mỗi</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người</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Hãy</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trình</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bày</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bằng</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đoạn</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văn</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từ</a:t>
            </a:r>
            <a:r>
              <a:rPr lang="en-US" sz="4463" dirty="0">
                <a:latin typeface="Times New Roman" panose="02020603050405020304" pitchFamily="18" charset="0"/>
                <a:cs typeface="Times New Roman" panose="02020603050405020304" pitchFamily="18" charset="0"/>
              </a:rPr>
              <a:t> 6-8 </a:t>
            </a:r>
            <a:r>
              <a:rPr lang="en-US" sz="4463" dirty="0" err="1">
                <a:latin typeface="Times New Roman" panose="02020603050405020304" pitchFamily="18" charset="0"/>
                <a:cs typeface="Times New Roman" panose="02020603050405020304" pitchFamily="18" charset="0"/>
              </a:rPr>
              <a:t>câu</a:t>
            </a:r>
            <a:r>
              <a:rPr lang="en-US" sz="4463" dirty="0">
                <a:latin typeface="Times New Roman" panose="02020603050405020304" pitchFamily="18" charset="0"/>
                <a:cs typeface="Times New Roman" panose="02020603050405020304" pitchFamily="18" charset="0"/>
              </a:rPr>
              <a:t> chia </a:t>
            </a:r>
            <a:r>
              <a:rPr lang="en-US" sz="4463" dirty="0" err="1">
                <a:latin typeface="Times New Roman" panose="02020603050405020304" pitchFamily="18" charset="0"/>
                <a:cs typeface="Times New Roman" panose="02020603050405020304" pitchFamily="18" charset="0"/>
              </a:rPr>
              <a:t>sẻ</a:t>
            </a:r>
            <a:r>
              <a:rPr lang="en-US" sz="4463" dirty="0">
                <a:latin typeface="Times New Roman" panose="02020603050405020304" pitchFamily="18" charset="0"/>
                <a:cs typeface="Times New Roman" panose="02020603050405020304" pitchFamily="18" charset="0"/>
              </a:rPr>
              <a:t> ý </a:t>
            </a:r>
            <a:r>
              <a:rPr lang="en-US" sz="4463" dirty="0" err="1">
                <a:latin typeface="Times New Roman" panose="02020603050405020304" pitchFamily="18" charset="0"/>
                <a:cs typeface="Times New Roman" panose="02020603050405020304" pitchFamily="18" charset="0"/>
              </a:rPr>
              <a:t>kiến</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của</a:t>
            </a:r>
            <a:r>
              <a:rPr lang="en-US" sz="4463" dirty="0">
                <a:latin typeface="Times New Roman" panose="02020603050405020304" pitchFamily="18" charset="0"/>
                <a:cs typeface="Times New Roman" panose="02020603050405020304" pitchFamily="18" charset="0"/>
              </a:rPr>
              <a:t> </a:t>
            </a:r>
            <a:r>
              <a:rPr lang="en-US" sz="4463" dirty="0" err="1">
                <a:latin typeface="Times New Roman" panose="02020603050405020304" pitchFamily="18" charset="0"/>
                <a:cs typeface="Times New Roman" panose="02020603050405020304" pitchFamily="18" charset="0"/>
              </a:rPr>
              <a:t>em</a:t>
            </a:r>
            <a:r>
              <a:rPr lang="en-US" sz="4463" dirty="0">
                <a:latin typeface="Times New Roman" panose="02020603050405020304" pitchFamily="18" charset="0"/>
                <a:cs typeface="Times New Roman" panose="02020603050405020304" pitchFamily="18" charset="0"/>
              </a:rPr>
              <a:t>.</a:t>
            </a:r>
          </a:p>
          <a:p>
            <a:pPr algn="ctr">
              <a:lnSpc>
                <a:spcPts val="5356"/>
              </a:lnSpc>
            </a:pPr>
            <a:endParaRPr lang="en-US" sz="4463"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17"/>
          <a:stretch>
            <a:fillRect/>
          </a:stretch>
        </p:blipFill>
        <p:spPr>
          <a:xfrm>
            <a:off x="408496" y="958980"/>
            <a:ext cx="17478747" cy="2353260"/>
          </a:xfrm>
          <a:prstGeom prst="rect">
            <a:avLst/>
          </a:prstGeom>
        </p:spPr>
      </p:pic>
      <p:pic>
        <p:nvPicPr>
          <p:cNvPr id="12" name="Picture 4"/>
          <p:cNvPicPr>
            <a:picLocks noChangeAspect="1"/>
          </p:cNvPicPr>
          <p:nvPr/>
        </p:nvPicPr>
        <p:blipFill>
          <a:blip r:embed="rId18"/>
          <a:srcRect/>
          <a:stretch>
            <a:fillRect/>
          </a:stretch>
        </p:blipFill>
        <p:spPr>
          <a:xfrm>
            <a:off x="1175250" y="6479787"/>
            <a:ext cx="3553592" cy="3482520"/>
          </a:xfrm>
          <a:prstGeom prst="rect">
            <a:avLst/>
          </a:prstGeom>
        </p:spPr>
      </p:pic>
    </p:spTree>
    <p:extLst>
      <p:ext uri="{BB962C8B-B14F-4D97-AF65-F5344CB8AC3E}">
        <p14:creationId xmlns:p14="http://schemas.microsoft.com/office/powerpoint/2010/main" val="8226430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8.1. Video khởi động">
            <a:hlinkClick r:id="" action="ppaction://media"/>
            <a:extLst>
              <a:ext uri="{FF2B5EF4-FFF2-40B4-BE49-F238E27FC236}">
                <a16:creationId xmlns:a16="http://schemas.microsoft.com/office/drawing/2014/main" id="{39125A80-ED9E-403F-87C5-2B7E6CA6F22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76400" y="1181100"/>
            <a:ext cx="15329704" cy="8622958"/>
          </a:xfrm>
          <a:prstGeom prst="rect">
            <a:avLst/>
          </a:prstGeom>
        </p:spPr>
      </p:pic>
      <p:sp>
        <p:nvSpPr>
          <p:cNvPr id="3" name="TextBox 5"/>
          <p:cNvSpPr txBox="1"/>
          <p:nvPr/>
        </p:nvSpPr>
        <p:spPr>
          <a:xfrm>
            <a:off x="2133600" y="266700"/>
            <a:ext cx="13988431" cy="666849"/>
          </a:xfrm>
          <a:prstGeom prst="rect">
            <a:avLst/>
          </a:prstGeom>
        </p:spPr>
        <p:txBody>
          <a:bodyPr wrap="square" lIns="0" tIns="0" rIns="0" bIns="0" rtlCol="0" anchor="t">
            <a:spAutoFit/>
          </a:bodyPr>
          <a:lstStyle/>
          <a:p>
            <a:pPr algn="ctr">
              <a:lnSpc>
                <a:spcPts val="5199"/>
              </a:lnSpc>
            </a:pPr>
            <a:r>
              <a:rPr lang="vi-VN" sz="4800" b="1" dirty="0">
                <a:latin typeface="Times New Roman" panose="02020603050405020304" pitchFamily="18" charset="0"/>
                <a:cs typeface="Times New Roman" panose="02020603050405020304" pitchFamily="18" charset="0"/>
              </a:rPr>
              <a:t>Chia sẻ cảm nhận của em sau khi xem video?</a:t>
            </a:r>
            <a:endParaRPr lang="en-US"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060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847">
            <a:off x="5497685" y="796225"/>
            <a:ext cx="9607522" cy="8476372"/>
          </a:xfrm>
          <a:prstGeom prst="rect">
            <a:avLst/>
          </a:prstGeom>
        </p:spPr>
      </p:pic>
      <p:pic>
        <p:nvPicPr>
          <p:cNvPr id="6"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041226" y="-979173"/>
            <a:ext cx="3205162" cy="2140781"/>
          </a:xfrm>
          <a:prstGeom prst="rect">
            <a:avLst/>
          </a:prstGeom>
        </p:spPr>
      </p:pic>
      <p:pic>
        <p:nvPicPr>
          <p:cNvPr id="8"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1063" y="8267700"/>
            <a:ext cx="3103109" cy="2933849"/>
          </a:xfrm>
          <a:prstGeom prst="rect">
            <a:avLst/>
          </a:prstGeom>
        </p:spPr>
      </p:pic>
      <p:pic>
        <p:nvPicPr>
          <p:cNvPr id="9" name="Picture 2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68560" y="-131974"/>
            <a:ext cx="3738709" cy="1004778"/>
          </a:xfrm>
          <a:prstGeom prst="rect">
            <a:avLst/>
          </a:prstGeom>
        </p:spPr>
      </p:pic>
      <p:sp>
        <p:nvSpPr>
          <p:cNvPr id="12" name="TextBox 11"/>
          <p:cNvSpPr txBox="1"/>
          <p:nvPr/>
        </p:nvSpPr>
        <p:spPr>
          <a:xfrm>
            <a:off x="8382846" y="1104900"/>
            <a:ext cx="8807738" cy="7807899"/>
          </a:xfrm>
          <a:prstGeom prst="rect">
            <a:avLst/>
          </a:prstGeom>
          <a:noFill/>
        </p:spPr>
        <p:txBody>
          <a:bodyPr wrap="square" lIns="182872" tIns="91436" rIns="182872" bIns="91436" rtlCol="0">
            <a:spAutoFit/>
          </a:bodyPr>
          <a:lstStyle/>
          <a:p>
            <a:pPr algn="just" defTabSz="1828710">
              <a:lnSpc>
                <a:spcPct val="150000"/>
              </a:lnSpc>
            </a:pP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Em</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có</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thói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quen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đọc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sách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không</a:t>
            </a:r>
            <a:r>
              <a:rPr lang="en-US" sz="4800" dirty="0">
                <a:latin typeface="Times New Roman" pitchFamily="18" charset="0"/>
                <a:cs typeface="Times New Roman" pitchFamily="18" charset="0"/>
              </a:rPr>
              <a:t>?</a:t>
            </a:r>
          </a:p>
          <a:p>
            <a:pPr algn="just" defTabSz="1828710">
              <a:lnSpc>
                <a:spcPct val="150000"/>
              </a:lnSpc>
            </a:pP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Em</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thấy</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mình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đã</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đọc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sách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đúng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cách</a:t>
            </a:r>
            <a:r>
              <a:rPr lang="en-US" sz="4800" dirty="0">
                <a:latin typeface="Times New Roman" pitchFamily="18" charset="0"/>
                <a:cs typeface="Times New Roman" pitchFamily="18" charset="0"/>
              </a:rPr>
              <a:t> hay </a:t>
            </a:r>
            <a:r>
              <a:rPr lang="en-US" sz="4800" dirty="0" err="1">
                <a:latin typeface="Times New Roman" pitchFamily="18" charset="0"/>
                <a:cs typeface="Times New Roman" pitchFamily="18" charset="0"/>
              </a:rPr>
              <a:t>chưa</a:t>
            </a:r>
            <a:r>
              <a:rPr lang="en-US" sz="4800" dirty="0">
                <a:latin typeface="Times New Roman" pitchFamily="18" charset="0"/>
                <a:cs typeface="Times New Roman" pitchFamily="18" charset="0"/>
              </a:rPr>
              <a:t>?</a:t>
            </a:r>
          </a:p>
          <a:p>
            <a:pPr algn="just" defTabSz="1828710">
              <a:lnSpc>
                <a:spcPct val="150000"/>
              </a:lnSpc>
            </a:pP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Nếu</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chưa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Cách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khắc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phục</a:t>
            </a:r>
            <a:r>
              <a:rPr lang="en-US" sz="4800" dirty="0">
                <a:latin typeface="Times New Roman" pitchFamily="18" charset="0"/>
                <a:cs typeface="Times New Roman" pitchFamily="18" charset="0"/>
              </a:rPr>
              <a:t>?</a:t>
            </a:r>
          </a:p>
          <a:p>
            <a:pPr algn="just" defTabSz="1828710">
              <a:lnSpc>
                <a:spcPct val="150000"/>
              </a:lnSpc>
            </a:pPr>
            <a:r>
              <a:rPr lang="en-US" sz="4800" dirty="0">
                <a:latin typeface="Times New Roman" pitchFamily="18" charset="0"/>
                <a:cs typeface="Times New Roman" pitchFamily="18" charset="0"/>
              </a:rPr>
              <a:t>- Theo </a:t>
            </a:r>
            <a:r>
              <a:rPr lang="en-US" sz="4800" dirty="0" err="1">
                <a:latin typeface="Times New Roman" pitchFamily="18" charset="0"/>
                <a:cs typeface="Times New Roman" pitchFamily="18" charset="0"/>
              </a:rPr>
              <a:t>em</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sách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mang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lại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điều</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gì</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cho</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bản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thân</a:t>
            </a:r>
            <a:r>
              <a:rPr lang="en-US" sz="4800" dirty="0">
                <a:latin typeface="Times New Roman" pitchFamily="18" charset="0"/>
                <a:cs typeface="Times New Roman" pitchFamily="18" charset="0"/>
              </a:rPr>
              <a:t>?</a:t>
            </a:r>
          </a:p>
        </p:txBody>
      </p:sp>
      <p:pic>
        <p:nvPicPr>
          <p:cNvPr id="13" name="Picture 10"/>
          <p:cNvPicPr>
            <a:picLocks noChangeAspect="1"/>
          </p:cNvPicPr>
          <p:nvPr/>
        </p:nvPicPr>
        <p:blipFill>
          <a:blip r:embed="rId11">
            <a:duotone>
              <a:schemeClr val="accent6">
                <a:shade val="45000"/>
                <a:satMod val="135000"/>
              </a:schemeClr>
              <a:prstClr val="white"/>
            </a:duotone>
            <a:extLst>
              <a:ext uri="{28A0092B-C50C-407E-A947-70E740481C1C}">
                <a14:useLocalDpi xmlns:a14="http://schemas.microsoft.com/office/drawing/2010/main" val="0"/>
              </a:ext>
            </a:extLst>
          </a:blip>
          <a:srcRect t="46663"/>
          <a:stretch>
            <a:fillRect/>
          </a:stretch>
        </p:blipFill>
        <p:spPr>
          <a:xfrm rot="-182436">
            <a:off x="797825" y="8142927"/>
            <a:ext cx="7120064" cy="1539744"/>
          </a:xfrm>
          <a:prstGeom prst="rect">
            <a:avLst/>
          </a:prstGeom>
        </p:spPr>
      </p:pic>
      <p:pic>
        <p:nvPicPr>
          <p:cNvPr id="14" name="Picture 13"/>
          <p:cNvPicPr>
            <a:picLocks noChangeAspect="1"/>
          </p:cNvPicPr>
          <p:nvPr/>
        </p:nvPicPr>
        <p:blipFill>
          <a:blip r:embed="rId12"/>
          <a:stretch>
            <a:fillRect/>
          </a:stretch>
        </p:blipFill>
        <p:spPr>
          <a:xfrm>
            <a:off x="1720080" y="8141568"/>
            <a:ext cx="5584420" cy="2243522"/>
          </a:xfrm>
          <a:prstGeom prst="rect">
            <a:avLst/>
          </a:prstGeom>
        </p:spPr>
      </p:pic>
      <p:pic>
        <p:nvPicPr>
          <p:cNvPr id="10" name="Picture 2"/>
          <p:cNvPicPr>
            <a:picLocks noChangeAspect="1"/>
          </p:cNvPicPr>
          <p:nvPr/>
        </p:nvPicPr>
        <p:blipFill>
          <a:blip r:embed="rId13"/>
          <a:srcRect/>
          <a:stretch>
            <a:fillRect/>
          </a:stretch>
        </p:blipFill>
        <p:spPr>
          <a:xfrm>
            <a:off x="956004" y="1046452"/>
            <a:ext cx="6803706" cy="6472026"/>
          </a:xfrm>
          <a:prstGeom prst="rect">
            <a:avLst/>
          </a:prstGeom>
        </p:spPr>
      </p:pic>
    </p:spTree>
    <p:extLst>
      <p:ext uri="{BB962C8B-B14F-4D97-AF65-F5344CB8AC3E}">
        <p14:creationId xmlns:p14="http://schemas.microsoft.com/office/powerpoint/2010/main" val="3393686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42900"/>
            <a:ext cx="5486400" cy="923330"/>
          </a:xfrm>
          <a:prstGeom prst="rect">
            <a:avLst/>
          </a:prstGeom>
          <a:noFill/>
        </p:spPr>
        <p:txBody>
          <a:bodyPr wrap="square" rtlCol="0">
            <a:spAutoFit/>
          </a:bodyPr>
          <a:lstStyle/>
          <a:p>
            <a:pPr algn="just"/>
            <a:r>
              <a:rPr lang="en-US" sz="5400" b="1" dirty="0">
                <a:solidFill>
                  <a:schemeClr val="accent2">
                    <a:lumMod val="50000"/>
                  </a:schemeClr>
                </a:solidFill>
                <a:latin typeface="Times New Roman" panose="02020603050405020304" pitchFamily="18" charset="0"/>
                <a:cs typeface="Times New Roman" panose="02020603050405020304" pitchFamily="18" charset="0"/>
              </a:rPr>
              <a:t>1. </a:t>
            </a:r>
            <a:r>
              <a:rPr lang="en-US" sz="5400" b="1" dirty="0" err="1">
                <a:solidFill>
                  <a:schemeClr val="accent2">
                    <a:lumMod val="50000"/>
                  </a:schemeClr>
                </a:solidFill>
                <a:latin typeface="Times New Roman" panose="02020603050405020304" pitchFamily="18" charset="0"/>
                <a:cs typeface="Times New Roman" panose="02020603050405020304" pitchFamily="18" charset="0"/>
              </a:rPr>
              <a:t>Đọc</a:t>
            </a:r>
            <a:r>
              <a:rPr lang="vi-VN" sz="5400" b="1" dirty="0">
                <a:solidFill>
                  <a:schemeClr val="accent2">
                    <a:lumMod val="50000"/>
                  </a:schemeClr>
                </a:solidFill>
                <a:latin typeface="Times New Roman" panose="02020603050405020304" pitchFamily="18" charset="0"/>
                <a:cs typeface="Times New Roman" panose="02020603050405020304" pitchFamily="18" charset="0"/>
              </a:rPr>
              <a:t>- chú thích</a:t>
            </a:r>
            <a:endParaRPr lang="en-US" sz="5400" b="1" dirty="0">
              <a:solidFill>
                <a:schemeClr val="accent2">
                  <a:lumMod val="50000"/>
                </a:schemeClr>
              </a:solidFill>
              <a:latin typeface="Times New Roman" panose="02020603050405020304" pitchFamily="18" charset="0"/>
              <a:cs typeface="Times New Roman" panose="02020603050405020304" pitchFamily="18" charset="0"/>
            </a:endParaRPr>
          </a:p>
        </p:txBody>
      </p:sp>
      <p:grpSp>
        <p:nvGrpSpPr>
          <p:cNvPr id="3" name="Group 2"/>
          <p:cNvGrpSpPr/>
          <p:nvPr/>
        </p:nvGrpSpPr>
        <p:grpSpPr>
          <a:xfrm>
            <a:off x="834770" y="1485900"/>
            <a:ext cx="17121773" cy="7305406"/>
            <a:chOff x="834770" y="1485900"/>
            <a:chExt cx="17121773" cy="7305406"/>
          </a:xfrm>
          <a:solidFill>
            <a:schemeClr val="accent6">
              <a:lumMod val="20000"/>
              <a:lumOff val="80000"/>
            </a:schemeClr>
          </a:solidFill>
        </p:grpSpPr>
        <p:sp>
          <p:nvSpPr>
            <p:cNvPr id="4" name="Freeform 3"/>
            <p:cNvSpPr/>
            <p:nvPr/>
          </p:nvSpPr>
          <p:spPr>
            <a:xfrm>
              <a:off x="834770" y="1485900"/>
              <a:ext cx="17121773" cy="7305406"/>
            </a:xfrm>
            <a:custGeom>
              <a:avLst/>
              <a:gdLst/>
              <a:ahLst/>
              <a:cxnLst/>
              <a:rect l="l" t="t" r="r" b="b"/>
              <a:pathLst>
                <a:path w="862492" h="188607">
                  <a:moveTo>
                    <a:pt x="0" y="0"/>
                  </a:moveTo>
                  <a:lnTo>
                    <a:pt x="862492" y="0"/>
                  </a:lnTo>
                  <a:lnTo>
                    <a:pt x="862492" y="188607"/>
                  </a:lnTo>
                  <a:lnTo>
                    <a:pt x="0" y="188607"/>
                  </a:lnTo>
                  <a:close/>
                </a:path>
              </a:pathLst>
            </a:custGeom>
            <a:grpFill/>
          </p:spPr>
        </p:sp>
        <p:sp>
          <p:nvSpPr>
            <p:cNvPr id="11" name="Google Shape;195;p6"/>
            <p:cNvSpPr txBox="1"/>
            <p:nvPr/>
          </p:nvSpPr>
          <p:spPr>
            <a:xfrm>
              <a:off x="1044764" y="1638300"/>
              <a:ext cx="16701783" cy="6601747"/>
            </a:xfrm>
            <a:prstGeom prst="rect">
              <a:avLst/>
            </a:prstGeom>
            <a:grpFill/>
            <a:ln>
              <a:noFill/>
            </a:ln>
          </p:spPr>
          <p:txBody>
            <a:bodyPr spcFirstLastPara="1" wrap="square" lIns="137138" tIns="68550" rIns="137138" bIns="68550" anchor="t" anchorCtr="0">
              <a:spAutoFit/>
            </a:bodyPr>
            <a:lstStyle/>
            <a:p>
              <a:pPr>
                <a:lnSpc>
                  <a:spcPct val="150000"/>
                </a:lnSpc>
                <a:buClr>
                  <a:srgbClr val="000000"/>
                </a:buClr>
                <a:buSzPts val="2800"/>
              </a:pPr>
              <a:r>
                <a:rPr lang="vi-VN" sz="4000" b="1" dirty="0">
                  <a:solidFill>
                    <a:schemeClr val="dk1"/>
                  </a:solidFill>
                  <a:latin typeface="Times New Roman" panose="02020603050405020304" pitchFamily="18" charset="0"/>
                  <a:ea typeface="Cambria"/>
                  <a:cs typeface="Times New Roman" panose="02020603050405020304" pitchFamily="18" charset="0"/>
                  <a:sym typeface="Cambria"/>
                </a:rPr>
                <a:t>a. Đọc</a:t>
              </a:r>
              <a:endParaRPr sz="4000" dirty="0">
                <a:solidFill>
                  <a:srgbClr val="000000"/>
                </a:solidFill>
                <a:latin typeface="Times New Roman" panose="02020603050405020304" pitchFamily="18" charset="0"/>
                <a:ea typeface="Arial"/>
                <a:cs typeface="Times New Roman" panose="02020603050405020304" pitchFamily="18" charset="0"/>
                <a:sym typeface="Arial"/>
              </a:endParaRPr>
            </a:p>
            <a:p>
              <a:pPr>
                <a:lnSpc>
                  <a:spcPct val="150000"/>
                </a:lnSpc>
              </a:pPr>
              <a:r>
                <a:rPr lang="en-US" sz="4000" dirty="0" err="1">
                  <a:latin typeface="Times New Roman" panose="02020603050405020304" pitchFamily="18" charset="0"/>
                  <a:cs typeface="Times New Roman" panose="02020603050405020304" pitchFamily="18" charset="0"/>
                </a:rPr>
                <a:t>Đọc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Hãy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cầm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đọc</a:t>
              </a:r>
              <a:r>
                <a:rPr lang="en-US" sz="4000" dirty="0">
                  <a:latin typeface="Times New Roman" panose="02020603050405020304" pitchFamily="18" charset="0"/>
                  <a:cs typeface="Times New Roman" panose="02020603050405020304" pitchFamily="18" charset="0"/>
                </a:rPr>
                <a:t>, 2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r>
                <a:rPr lang="en-US" sz="4000" dirty="0">
                  <a:latin typeface="Times New Roman" panose="02020603050405020304" pitchFamily="18" charset="0"/>
                  <a:cs typeface="Times New Roman" panose="02020603050405020304" pitchFamily="18" charset="0"/>
                </a:rPr>
                <a:t> (GV </a:t>
              </a:r>
              <a:r>
                <a:rPr lang="en-US" sz="4000" dirty="0" err="1">
                  <a:latin typeface="Times New Roman" panose="02020603050405020304" pitchFamily="18" charset="0"/>
                  <a:cs typeface="Times New Roman" panose="02020603050405020304" pitchFamily="18" charset="0"/>
                </a:rPr>
                <a:t>đọc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mẫu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đầu</a:t>
              </a:r>
              <a:r>
                <a:rPr lang="en-US" sz="4000" dirty="0">
                  <a:latin typeface="Times New Roman" panose="02020603050405020304" pitchFamily="18" charset="0"/>
                  <a:cs typeface="Times New Roman" panose="02020603050405020304" pitchFamily="18" charset="0"/>
                </a:rPr>
                <a:t>)</a:t>
              </a:r>
            </a:p>
            <a:p>
              <a:pPr marL="777240" lvl="1" indent="-388620">
                <a:lnSpc>
                  <a:spcPct val="150000"/>
                </a:lnSpc>
                <a:buFont typeface="Arial"/>
                <a:buChar char="•"/>
              </a:pPr>
              <a:r>
                <a:rPr lang="en-US" sz="4000" dirty="0">
                  <a:latin typeface="Times New Roman" panose="02020603050405020304" pitchFamily="18" charset="0"/>
                  <a:cs typeface="Times New Roman" panose="02020603050405020304" pitchFamily="18" charset="0"/>
                </a:rPr>
                <a:t>HS </a:t>
              </a:r>
              <a:r>
                <a:rPr lang="en-US" sz="4000" dirty="0" err="1">
                  <a:latin typeface="Times New Roman" panose="02020603050405020304" pitchFamily="18" charset="0"/>
                  <a:cs typeface="Times New Roman" panose="02020603050405020304" pitchFamily="18" charset="0"/>
                </a:rPr>
                <a:t>đọc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nhiệm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vụ</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dõi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tưởng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tượng</a:t>
              </a:r>
              <a:r>
                <a:rPr lang="en-US" sz="4000" dirty="0">
                  <a:latin typeface="Times New Roman" panose="02020603050405020304" pitchFamily="18" charset="0"/>
                  <a:cs typeface="Times New Roman" panose="02020603050405020304" pitchFamily="18" charset="0"/>
                </a:rPr>
                <a:t>)</a:t>
              </a:r>
            </a:p>
            <a:p>
              <a:pPr marL="777240" lvl="1" indent="-388620">
                <a:lnSpc>
                  <a:spcPct val="150000"/>
                </a:lnSpc>
                <a:buFont typeface="Arial"/>
                <a:buChar char="•"/>
              </a:pP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gặp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hỏi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dõi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suy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dừng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1 </a:t>
              </a:r>
              <a:r>
                <a:rPr lang="en-US" sz="4000" dirty="0" err="1">
                  <a:latin typeface="Times New Roman" panose="02020603050405020304" pitchFamily="18" charset="0"/>
                  <a:cs typeface="Times New Roman" panose="02020603050405020304" pitchFamily="18" charset="0"/>
                </a:rPr>
                <a:t>phút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suy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ngẫm</a:t>
              </a:r>
              <a:endParaRPr lang="en-US" sz="4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63575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42900"/>
            <a:ext cx="5486400" cy="923330"/>
          </a:xfrm>
          <a:prstGeom prst="rect">
            <a:avLst/>
          </a:prstGeom>
          <a:noFill/>
        </p:spPr>
        <p:txBody>
          <a:bodyPr wrap="square" rtlCol="0">
            <a:spAutoFit/>
          </a:bodyPr>
          <a:lstStyle/>
          <a:p>
            <a:pPr algn="just"/>
            <a:r>
              <a:rPr lang="en-US" sz="5400" b="1" dirty="0">
                <a:solidFill>
                  <a:srgbClr val="C0504D">
                    <a:lumMod val="50000"/>
                  </a:srgbClr>
                </a:solidFill>
                <a:latin typeface="Times New Roman" panose="02020603050405020304" pitchFamily="18" charset="0"/>
                <a:cs typeface="Times New Roman" panose="02020603050405020304" pitchFamily="18" charset="0"/>
              </a:rPr>
              <a:t>1. </a:t>
            </a:r>
            <a:r>
              <a:rPr lang="en-US" sz="5400" b="1" dirty="0" err="1">
                <a:solidFill>
                  <a:srgbClr val="C0504D">
                    <a:lumMod val="50000"/>
                  </a:srgbClr>
                </a:solidFill>
                <a:latin typeface="Times New Roman" panose="02020603050405020304" pitchFamily="18" charset="0"/>
                <a:cs typeface="Times New Roman" panose="02020603050405020304" pitchFamily="18" charset="0"/>
              </a:rPr>
              <a:t>Đọc</a:t>
            </a:r>
            <a:r>
              <a:rPr lang="vi-VN" sz="5400" b="1" dirty="0">
                <a:solidFill>
                  <a:srgbClr val="C0504D">
                    <a:lumMod val="50000"/>
                  </a:srgbClr>
                </a:solidFill>
                <a:latin typeface="Times New Roman" panose="02020603050405020304" pitchFamily="18" charset="0"/>
                <a:cs typeface="Times New Roman" panose="02020603050405020304" pitchFamily="18" charset="0"/>
              </a:rPr>
              <a:t>- chú thích</a:t>
            </a:r>
            <a:endParaRPr lang="en-US" sz="5400" b="1" dirty="0">
              <a:solidFill>
                <a:srgbClr val="C0504D">
                  <a:lumMod val="50000"/>
                </a:srgbClr>
              </a:solidFill>
              <a:latin typeface="Times New Roman" panose="02020603050405020304" pitchFamily="18" charset="0"/>
              <a:cs typeface="Times New Roman" panose="02020603050405020304" pitchFamily="18" charset="0"/>
            </a:endParaRPr>
          </a:p>
        </p:txBody>
      </p:sp>
      <p:graphicFrame>
        <p:nvGraphicFramePr>
          <p:cNvPr id="6" name="Table 2">
            <a:extLst>
              <a:ext uri="{FF2B5EF4-FFF2-40B4-BE49-F238E27FC236}">
                <a16:creationId xmlns:a16="http://schemas.microsoft.com/office/drawing/2014/main" id="{0590C338-149B-F577-680F-F85BADC0940B}"/>
              </a:ext>
            </a:extLst>
          </p:cNvPr>
          <p:cNvGraphicFramePr>
            <a:graphicFrameLocks noGrp="1"/>
          </p:cNvGraphicFramePr>
          <p:nvPr>
            <p:extLst>
              <p:ext uri="{D42A27DB-BD31-4B8C-83A1-F6EECF244321}">
                <p14:modId xmlns:p14="http://schemas.microsoft.com/office/powerpoint/2010/main" val="3936066808"/>
              </p:ext>
            </p:extLst>
          </p:nvPr>
        </p:nvGraphicFramePr>
        <p:xfrm>
          <a:off x="1848023" y="4406200"/>
          <a:ext cx="14097221" cy="4724400"/>
        </p:xfrm>
        <a:graphic>
          <a:graphicData uri="http://schemas.openxmlformats.org/drawingml/2006/table">
            <a:tbl>
              <a:tblPr/>
              <a:tblGrid>
                <a:gridCol w="11352832">
                  <a:extLst>
                    <a:ext uri="{9D8B030D-6E8A-4147-A177-3AD203B41FA5}">
                      <a16:colId xmlns:a16="http://schemas.microsoft.com/office/drawing/2014/main" val="20000"/>
                    </a:ext>
                  </a:extLst>
                </a:gridCol>
                <a:gridCol w="1144189">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tblGrid>
              <a:tr h="455855">
                <a:tc>
                  <a:txBody>
                    <a:bodyPr/>
                    <a:lstStyle/>
                    <a:p>
                      <a:pPr algn="ctr">
                        <a:defRPr/>
                      </a:pPr>
                      <a:r>
                        <a:rPr lang="en-US" sz="4000" dirty="0" err="1">
                          <a:solidFill>
                            <a:srgbClr val="FF0000"/>
                          </a:solidFill>
                          <a:latin typeface="Times New Roman" panose="02020603050405020304" pitchFamily="18" charset="0"/>
                          <a:cs typeface="Times New Roman" panose="02020603050405020304" pitchFamily="18" charset="0"/>
                        </a:rPr>
                        <a:t>Tiêu</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chí</a:t>
                      </a:r>
                      <a:endParaRPr lang="en-US" sz="1400" dirty="0">
                        <a:solidFill>
                          <a:srgbClr val="FF0000"/>
                        </a:solidFill>
                        <a:latin typeface="Times New Roman" panose="02020603050405020304" pitchFamily="18" charset="0"/>
                        <a:cs typeface="Times New Roman" panose="02020603050405020304" pitchFamily="18" charset="0"/>
                      </a:endParaRPr>
                    </a:p>
                  </a:txBody>
                  <a:tcPr anchor="ctr">
                    <a:lnL w="28575" cap="flat" cmpd="sng" algn="ctr">
                      <a:solidFill>
                        <a:srgbClr val="687B50"/>
                      </a:solidFill>
                      <a:prstDash val="solid"/>
                      <a:round/>
                      <a:headEnd type="none" w="med" len="med"/>
                      <a:tailEnd type="none" w="med" len="med"/>
                    </a:lnL>
                    <a:lnR w="28575" cap="flat" cmpd="sng" algn="ctr">
                      <a:solidFill>
                        <a:srgbClr val="687B50"/>
                      </a:solidFill>
                      <a:prstDash val="solid"/>
                      <a:round/>
                      <a:headEnd type="none" w="med" len="med"/>
                      <a:tailEnd type="none" w="med" len="med"/>
                    </a:lnR>
                    <a:lnT w="28575" cap="flat" cmpd="sng" algn="ctr">
                      <a:solidFill>
                        <a:srgbClr val="687B50"/>
                      </a:solidFill>
                      <a:prstDash val="solid"/>
                      <a:round/>
                      <a:headEnd type="none" w="med" len="med"/>
                      <a:tailEnd type="none" w="med" len="med"/>
                    </a:lnT>
                    <a:lnB w="28575" cap="flat" cmpd="sng" algn="ctr">
                      <a:solidFill>
                        <a:srgbClr val="687B50"/>
                      </a:solidFill>
                      <a:prstDash val="solid"/>
                      <a:round/>
                      <a:headEnd type="none" w="med" len="med"/>
                      <a:tailEnd type="none" w="med" len="med"/>
                    </a:lnB>
                    <a:solidFill>
                      <a:srgbClr val="ADD6D8"/>
                    </a:solidFill>
                  </a:tcPr>
                </a:tc>
                <a:tc>
                  <a:txBody>
                    <a:bodyPr/>
                    <a:lstStyle/>
                    <a:p>
                      <a:pPr algn="ctr">
                        <a:defRPr/>
                      </a:pPr>
                      <a:r>
                        <a:rPr lang="en-US" sz="4000" dirty="0" err="1">
                          <a:solidFill>
                            <a:srgbClr val="FF0000"/>
                          </a:solidFill>
                          <a:latin typeface="Times New Roman" panose="02020603050405020304" pitchFamily="18" charset="0"/>
                          <a:cs typeface="Times New Roman" panose="02020603050405020304" pitchFamily="18" charset="0"/>
                        </a:rPr>
                        <a:t>Có</a:t>
                      </a:r>
                      <a:r>
                        <a:rPr lang="en-US" sz="4000" dirty="0">
                          <a:solidFill>
                            <a:srgbClr val="FF0000"/>
                          </a:solidFill>
                          <a:latin typeface="Times New Roman" panose="02020603050405020304" pitchFamily="18" charset="0"/>
                          <a:cs typeface="Times New Roman" panose="02020603050405020304" pitchFamily="18" charset="0"/>
                        </a:rPr>
                        <a:t> </a:t>
                      </a:r>
                      <a:endParaRPr lang="en-US" sz="1400" dirty="0">
                        <a:solidFill>
                          <a:srgbClr val="FF0000"/>
                        </a:solidFill>
                        <a:latin typeface="Times New Roman" panose="02020603050405020304" pitchFamily="18" charset="0"/>
                        <a:cs typeface="Times New Roman" panose="02020603050405020304" pitchFamily="18" charset="0"/>
                      </a:endParaRPr>
                    </a:p>
                  </a:txBody>
                  <a:tcPr anchor="ctr">
                    <a:lnL w="28575" cap="flat" cmpd="sng" algn="ctr">
                      <a:solidFill>
                        <a:srgbClr val="687B50"/>
                      </a:solidFill>
                      <a:prstDash val="solid"/>
                      <a:round/>
                      <a:headEnd type="none" w="med" len="med"/>
                      <a:tailEnd type="none" w="med" len="med"/>
                    </a:lnL>
                    <a:lnR w="28575" cap="flat" cmpd="sng" algn="ctr">
                      <a:solidFill>
                        <a:srgbClr val="687B50"/>
                      </a:solidFill>
                      <a:prstDash val="solid"/>
                      <a:round/>
                      <a:headEnd type="none" w="med" len="med"/>
                      <a:tailEnd type="none" w="med" len="med"/>
                    </a:lnR>
                    <a:lnT w="28575" cap="flat" cmpd="sng" algn="ctr">
                      <a:solidFill>
                        <a:srgbClr val="687B50"/>
                      </a:solidFill>
                      <a:prstDash val="solid"/>
                      <a:round/>
                      <a:headEnd type="none" w="med" len="med"/>
                      <a:tailEnd type="none" w="med" len="med"/>
                    </a:lnT>
                    <a:lnB w="28575" cap="flat" cmpd="sng" algn="ctr">
                      <a:solidFill>
                        <a:srgbClr val="687B50"/>
                      </a:solidFill>
                      <a:prstDash val="solid"/>
                      <a:round/>
                      <a:headEnd type="none" w="med" len="med"/>
                      <a:tailEnd type="none" w="med" len="med"/>
                    </a:lnB>
                    <a:solidFill>
                      <a:srgbClr val="ADD6D8"/>
                    </a:solidFill>
                  </a:tcPr>
                </a:tc>
                <a:tc>
                  <a:txBody>
                    <a:bodyPr/>
                    <a:lstStyle/>
                    <a:p>
                      <a:pPr algn="ctr">
                        <a:defRPr/>
                      </a:pPr>
                      <a:r>
                        <a:rPr lang="en-US" sz="4000" dirty="0" err="1">
                          <a:solidFill>
                            <a:srgbClr val="FF0000"/>
                          </a:solidFill>
                          <a:latin typeface="Times New Roman" panose="02020603050405020304" pitchFamily="18" charset="0"/>
                          <a:cs typeface="Times New Roman" panose="02020603050405020304" pitchFamily="18" charset="0"/>
                        </a:rPr>
                        <a:t>Không</a:t>
                      </a:r>
                      <a:endParaRPr lang="en-US" sz="1400" dirty="0">
                        <a:solidFill>
                          <a:srgbClr val="FF0000"/>
                        </a:solidFill>
                        <a:latin typeface="Times New Roman" panose="02020603050405020304" pitchFamily="18" charset="0"/>
                        <a:cs typeface="Times New Roman" panose="02020603050405020304" pitchFamily="18" charset="0"/>
                      </a:endParaRPr>
                    </a:p>
                  </a:txBody>
                  <a:tcPr anchor="ctr">
                    <a:lnL w="28575" cap="flat" cmpd="sng" algn="ctr">
                      <a:solidFill>
                        <a:srgbClr val="687B50"/>
                      </a:solidFill>
                      <a:prstDash val="solid"/>
                      <a:round/>
                      <a:headEnd type="none" w="med" len="med"/>
                      <a:tailEnd type="none" w="med" len="med"/>
                    </a:lnL>
                    <a:lnR w="28575" cap="flat" cmpd="sng" algn="ctr">
                      <a:solidFill>
                        <a:srgbClr val="687B50"/>
                      </a:solidFill>
                      <a:prstDash val="solid"/>
                      <a:round/>
                      <a:headEnd type="none" w="med" len="med"/>
                      <a:tailEnd type="none" w="med" len="med"/>
                    </a:lnR>
                    <a:lnT w="28575" cap="flat" cmpd="sng" algn="ctr">
                      <a:solidFill>
                        <a:srgbClr val="687B50"/>
                      </a:solidFill>
                      <a:prstDash val="solid"/>
                      <a:round/>
                      <a:headEnd type="none" w="med" len="med"/>
                      <a:tailEnd type="none" w="med" len="med"/>
                    </a:lnT>
                    <a:lnB w="28575" cap="flat" cmpd="sng" algn="ctr">
                      <a:solidFill>
                        <a:srgbClr val="687B50"/>
                      </a:solidFill>
                      <a:prstDash val="solid"/>
                      <a:round/>
                      <a:headEnd type="none" w="med" len="med"/>
                      <a:tailEnd type="none" w="med" len="med"/>
                    </a:lnB>
                    <a:solidFill>
                      <a:srgbClr val="ADD6D8"/>
                    </a:solidFill>
                  </a:tcPr>
                </a:tc>
                <a:extLst>
                  <a:ext uri="{0D108BD9-81ED-4DB2-BD59-A6C34878D82A}">
                    <a16:rowId xmlns:a16="http://schemas.microsoft.com/office/drawing/2014/main" val="10000"/>
                  </a:ext>
                </a:extLst>
              </a:tr>
              <a:tr h="455855">
                <a:tc>
                  <a:txBody>
                    <a:bodyPr/>
                    <a:lstStyle/>
                    <a:p>
                      <a:pPr algn="just">
                        <a:defRPr/>
                      </a:pPr>
                      <a:r>
                        <a:rPr lang="en-US" sz="4000" dirty="0" err="1">
                          <a:solidFill>
                            <a:srgbClr val="000000"/>
                          </a:solidFill>
                          <a:latin typeface="Times New Roman" panose="02020603050405020304" pitchFamily="18" charset="0"/>
                          <a:cs typeface="Times New Roman" panose="02020603050405020304" pitchFamily="18" charset="0"/>
                        </a:rPr>
                        <a:t>Đọc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trôi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chảy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không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bỏ</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từ</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thêm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từ</a:t>
                      </a:r>
                      <a:r>
                        <a:rPr lang="en-US" sz="4000" dirty="0">
                          <a:solidFill>
                            <a:srgbClr val="000000"/>
                          </a:solidFill>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a:txBody>
                  <a:tcPr anchor="ctr">
                    <a:lnL w="28575" cap="flat" cmpd="sng" algn="ctr">
                      <a:solidFill>
                        <a:srgbClr val="687B50"/>
                      </a:solidFill>
                      <a:prstDash val="solid"/>
                      <a:round/>
                      <a:headEnd type="none" w="med" len="med"/>
                      <a:tailEnd type="none" w="med" len="med"/>
                    </a:lnL>
                    <a:lnR w="28575" cap="flat" cmpd="sng" algn="ctr">
                      <a:solidFill>
                        <a:srgbClr val="687B50"/>
                      </a:solidFill>
                      <a:prstDash val="solid"/>
                      <a:round/>
                      <a:headEnd type="none" w="med" len="med"/>
                      <a:tailEnd type="none" w="med" len="med"/>
                    </a:lnR>
                    <a:lnT w="28575" cap="flat" cmpd="sng" algn="ctr">
                      <a:solidFill>
                        <a:srgbClr val="687B50"/>
                      </a:solidFill>
                      <a:prstDash val="solid"/>
                      <a:round/>
                      <a:headEnd type="none" w="med" len="med"/>
                      <a:tailEnd type="none" w="med" len="med"/>
                    </a:lnT>
                    <a:lnB w="28575" cap="flat" cmpd="sng" algn="ctr">
                      <a:solidFill>
                        <a:srgbClr val="687B50"/>
                      </a:solidFill>
                      <a:prstDash val="solid"/>
                      <a:round/>
                      <a:headEnd type="none" w="med" len="med"/>
                      <a:tailEnd type="none" w="med" len="med"/>
                    </a:lnB>
                    <a:solidFill>
                      <a:srgbClr val="EFEBE0"/>
                    </a:solidFill>
                  </a:tcPr>
                </a:tc>
                <a:tc>
                  <a:txBody>
                    <a:bodyPr/>
                    <a:lstStyle/>
                    <a:p>
                      <a:pPr algn="just"/>
                      <a:endParaRPr lang="en-US" sz="2400">
                        <a:latin typeface="Times New Roman" panose="02020603050405020304" pitchFamily="18" charset="0"/>
                        <a:cs typeface="Times New Roman" panose="02020603050405020304" pitchFamily="18" charset="0"/>
                      </a:endParaRPr>
                    </a:p>
                  </a:txBody>
                  <a:tcPr anchor="ctr">
                    <a:lnL w="28575" cap="flat" cmpd="sng" algn="ctr">
                      <a:solidFill>
                        <a:srgbClr val="687B50"/>
                      </a:solidFill>
                      <a:prstDash val="solid"/>
                      <a:round/>
                      <a:headEnd type="none" w="med" len="med"/>
                      <a:tailEnd type="none" w="med" len="med"/>
                    </a:lnL>
                    <a:lnR w="28575" cap="flat" cmpd="sng" algn="ctr">
                      <a:solidFill>
                        <a:srgbClr val="687B50"/>
                      </a:solidFill>
                      <a:prstDash val="solid"/>
                      <a:round/>
                      <a:headEnd type="none" w="med" len="med"/>
                      <a:tailEnd type="none" w="med" len="med"/>
                    </a:lnR>
                    <a:lnT w="28575" cap="flat" cmpd="sng" algn="ctr">
                      <a:solidFill>
                        <a:srgbClr val="687B50"/>
                      </a:solidFill>
                      <a:prstDash val="solid"/>
                      <a:round/>
                      <a:headEnd type="none" w="med" len="med"/>
                      <a:tailEnd type="none" w="med" len="med"/>
                    </a:lnT>
                    <a:lnB w="28575" cap="flat" cmpd="sng" algn="ctr">
                      <a:solidFill>
                        <a:srgbClr val="687B50"/>
                      </a:solidFill>
                      <a:prstDash val="solid"/>
                      <a:round/>
                      <a:headEnd type="none" w="med" len="med"/>
                      <a:tailEnd type="none" w="med" len="med"/>
                    </a:lnB>
                    <a:solidFill>
                      <a:srgbClr val="EFEBE0"/>
                    </a:solidFill>
                  </a:tcPr>
                </a:tc>
                <a:tc>
                  <a:txBody>
                    <a:bodyPr/>
                    <a:lstStyle/>
                    <a:p>
                      <a:pPr algn="just"/>
                      <a:endParaRPr lang="en-US" sz="2400">
                        <a:latin typeface="Times New Roman" panose="02020603050405020304" pitchFamily="18" charset="0"/>
                        <a:cs typeface="Times New Roman" panose="02020603050405020304" pitchFamily="18" charset="0"/>
                      </a:endParaRPr>
                    </a:p>
                  </a:txBody>
                  <a:tcPr anchor="ctr">
                    <a:lnL w="28575" cap="flat" cmpd="sng" algn="ctr">
                      <a:solidFill>
                        <a:srgbClr val="687B50"/>
                      </a:solidFill>
                      <a:prstDash val="solid"/>
                      <a:round/>
                      <a:headEnd type="none" w="med" len="med"/>
                      <a:tailEnd type="none" w="med" len="med"/>
                    </a:lnL>
                    <a:lnR w="28575" cap="flat" cmpd="sng" algn="ctr">
                      <a:solidFill>
                        <a:srgbClr val="687B50"/>
                      </a:solidFill>
                      <a:prstDash val="solid"/>
                      <a:round/>
                      <a:headEnd type="none" w="med" len="med"/>
                      <a:tailEnd type="none" w="med" len="med"/>
                    </a:lnR>
                    <a:lnT w="28575" cap="flat" cmpd="sng" algn="ctr">
                      <a:solidFill>
                        <a:srgbClr val="687B50"/>
                      </a:solidFill>
                      <a:prstDash val="solid"/>
                      <a:round/>
                      <a:headEnd type="none" w="med" len="med"/>
                      <a:tailEnd type="none" w="med" len="med"/>
                    </a:lnT>
                    <a:lnB w="28575" cap="flat" cmpd="sng" algn="ctr">
                      <a:solidFill>
                        <a:srgbClr val="687B50"/>
                      </a:solidFill>
                      <a:prstDash val="solid"/>
                      <a:round/>
                      <a:headEnd type="none" w="med" len="med"/>
                      <a:tailEnd type="none" w="med" len="med"/>
                    </a:lnB>
                    <a:solidFill>
                      <a:srgbClr val="EFEBE0"/>
                    </a:solidFill>
                  </a:tcPr>
                </a:tc>
                <a:extLst>
                  <a:ext uri="{0D108BD9-81ED-4DB2-BD59-A6C34878D82A}">
                    <a16:rowId xmlns:a16="http://schemas.microsoft.com/office/drawing/2014/main" val="10001"/>
                  </a:ext>
                </a:extLst>
              </a:tr>
              <a:tr h="455855">
                <a:tc>
                  <a:txBody>
                    <a:bodyPr/>
                    <a:lstStyle/>
                    <a:p>
                      <a:pPr algn="just">
                        <a:defRPr/>
                      </a:pPr>
                      <a:r>
                        <a:rPr lang="en-US" sz="4000" dirty="0" err="1">
                          <a:solidFill>
                            <a:srgbClr val="000000"/>
                          </a:solidFill>
                          <a:latin typeface="Times New Roman" panose="02020603050405020304" pitchFamily="18" charset="0"/>
                          <a:cs typeface="Times New Roman" panose="02020603050405020304" pitchFamily="18" charset="0"/>
                        </a:rPr>
                        <a:t>Đọc</a:t>
                      </a:r>
                      <a:r>
                        <a:rPr lang="en-US" sz="4000" dirty="0">
                          <a:solidFill>
                            <a:srgbClr val="000000"/>
                          </a:solidFill>
                          <a:latin typeface="Times New Roman" panose="02020603050405020304" pitchFamily="18" charset="0"/>
                          <a:cs typeface="Times New Roman" panose="02020603050405020304" pitchFamily="18" charset="0"/>
                        </a:rPr>
                        <a:t> to, </a:t>
                      </a:r>
                      <a:r>
                        <a:rPr lang="en-US" sz="4000" dirty="0" err="1">
                          <a:solidFill>
                            <a:srgbClr val="000000"/>
                          </a:solidFill>
                          <a:latin typeface="Times New Roman" panose="02020603050405020304" pitchFamily="18" charset="0"/>
                          <a:cs typeface="Times New Roman" panose="02020603050405020304" pitchFamily="18" charset="0"/>
                        </a:rPr>
                        <a:t>rõ</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bảo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đảm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trong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không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gian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lớp</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học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lớp</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cùng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nghe</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được</a:t>
                      </a:r>
                      <a:r>
                        <a:rPr lang="en-US" sz="4000" dirty="0">
                          <a:solidFill>
                            <a:srgbClr val="000000"/>
                          </a:solidFill>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a:txBody>
                  <a:tcPr anchor="ctr">
                    <a:lnL w="28575" cap="flat" cmpd="sng" algn="ctr">
                      <a:solidFill>
                        <a:srgbClr val="687B50"/>
                      </a:solidFill>
                      <a:prstDash val="solid"/>
                      <a:round/>
                      <a:headEnd type="none" w="med" len="med"/>
                      <a:tailEnd type="none" w="med" len="med"/>
                    </a:lnL>
                    <a:lnR w="28575" cap="flat" cmpd="sng" algn="ctr">
                      <a:solidFill>
                        <a:srgbClr val="687B50"/>
                      </a:solidFill>
                      <a:prstDash val="solid"/>
                      <a:round/>
                      <a:headEnd type="none" w="med" len="med"/>
                      <a:tailEnd type="none" w="med" len="med"/>
                    </a:lnR>
                    <a:lnT w="28575" cap="flat" cmpd="sng" algn="ctr">
                      <a:solidFill>
                        <a:srgbClr val="687B50"/>
                      </a:solidFill>
                      <a:prstDash val="solid"/>
                      <a:round/>
                      <a:headEnd type="none" w="med" len="med"/>
                      <a:tailEnd type="none" w="med" len="med"/>
                    </a:lnT>
                    <a:lnB w="28575" cap="flat" cmpd="sng" algn="ctr">
                      <a:solidFill>
                        <a:srgbClr val="687B50"/>
                      </a:solidFill>
                      <a:prstDash val="solid"/>
                      <a:round/>
                      <a:headEnd type="none" w="med" len="med"/>
                      <a:tailEnd type="none" w="med" len="med"/>
                    </a:lnB>
                    <a:solidFill>
                      <a:srgbClr val="EFEBE0"/>
                    </a:solidFill>
                  </a:tcPr>
                </a:tc>
                <a:tc>
                  <a:txBody>
                    <a:bodyPr/>
                    <a:lstStyle/>
                    <a:p>
                      <a:pPr algn="just"/>
                      <a:endParaRPr lang="en-US" sz="2400" dirty="0">
                        <a:latin typeface="Times New Roman" panose="02020603050405020304" pitchFamily="18" charset="0"/>
                        <a:cs typeface="Times New Roman" panose="02020603050405020304" pitchFamily="18" charset="0"/>
                      </a:endParaRPr>
                    </a:p>
                  </a:txBody>
                  <a:tcPr anchor="ctr">
                    <a:lnL w="28575" cap="flat" cmpd="sng" algn="ctr">
                      <a:solidFill>
                        <a:srgbClr val="687B50"/>
                      </a:solidFill>
                      <a:prstDash val="solid"/>
                      <a:round/>
                      <a:headEnd type="none" w="med" len="med"/>
                      <a:tailEnd type="none" w="med" len="med"/>
                    </a:lnL>
                    <a:lnR w="28575" cap="flat" cmpd="sng" algn="ctr">
                      <a:solidFill>
                        <a:srgbClr val="687B50"/>
                      </a:solidFill>
                      <a:prstDash val="solid"/>
                      <a:round/>
                      <a:headEnd type="none" w="med" len="med"/>
                      <a:tailEnd type="none" w="med" len="med"/>
                    </a:lnR>
                    <a:lnT w="28575" cap="flat" cmpd="sng" algn="ctr">
                      <a:solidFill>
                        <a:srgbClr val="687B50"/>
                      </a:solidFill>
                      <a:prstDash val="solid"/>
                      <a:round/>
                      <a:headEnd type="none" w="med" len="med"/>
                      <a:tailEnd type="none" w="med" len="med"/>
                    </a:lnT>
                    <a:lnB w="28575" cap="flat" cmpd="sng" algn="ctr">
                      <a:solidFill>
                        <a:srgbClr val="687B50"/>
                      </a:solidFill>
                      <a:prstDash val="solid"/>
                      <a:round/>
                      <a:headEnd type="none" w="med" len="med"/>
                      <a:tailEnd type="none" w="med" len="med"/>
                    </a:lnB>
                    <a:solidFill>
                      <a:srgbClr val="EFEBE0"/>
                    </a:solidFill>
                  </a:tcPr>
                </a:tc>
                <a:tc>
                  <a:txBody>
                    <a:bodyPr/>
                    <a:lstStyle/>
                    <a:p>
                      <a:pPr algn="just"/>
                      <a:endParaRPr lang="en-US" sz="2400">
                        <a:latin typeface="Times New Roman" panose="02020603050405020304" pitchFamily="18" charset="0"/>
                        <a:cs typeface="Times New Roman" panose="02020603050405020304" pitchFamily="18" charset="0"/>
                      </a:endParaRPr>
                    </a:p>
                  </a:txBody>
                  <a:tcPr anchor="ctr">
                    <a:lnL w="28575" cap="flat" cmpd="sng" algn="ctr">
                      <a:solidFill>
                        <a:srgbClr val="687B50"/>
                      </a:solidFill>
                      <a:prstDash val="solid"/>
                      <a:round/>
                      <a:headEnd type="none" w="med" len="med"/>
                      <a:tailEnd type="none" w="med" len="med"/>
                    </a:lnL>
                    <a:lnR w="28575" cap="flat" cmpd="sng" algn="ctr">
                      <a:solidFill>
                        <a:srgbClr val="687B50"/>
                      </a:solidFill>
                      <a:prstDash val="solid"/>
                      <a:round/>
                      <a:headEnd type="none" w="med" len="med"/>
                      <a:tailEnd type="none" w="med" len="med"/>
                    </a:lnR>
                    <a:lnT w="28575" cap="flat" cmpd="sng" algn="ctr">
                      <a:solidFill>
                        <a:srgbClr val="687B50"/>
                      </a:solidFill>
                      <a:prstDash val="solid"/>
                      <a:round/>
                      <a:headEnd type="none" w="med" len="med"/>
                      <a:tailEnd type="none" w="med" len="med"/>
                    </a:lnT>
                    <a:lnB w="28575" cap="flat" cmpd="sng" algn="ctr">
                      <a:solidFill>
                        <a:srgbClr val="687B50"/>
                      </a:solidFill>
                      <a:prstDash val="solid"/>
                      <a:round/>
                      <a:headEnd type="none" w="med" len="med"/>
                      <a:tailEnd type="none" w="med" len="med"/>
                    </a:lnB>
                    <a:solidFill>
                      <a:srgbClr val="EFEBE0"/>
                    </a:solidFill>
                  </a:tcPr>
                </a:tc>
                <a:extLst>
                  <a:ext uri="{0D108BD9-81ED-4DB2-BD59-A6C34878D82A}">
                    <a16:rowId xmlns:a16="http://schemas.microsoft.com/office/drawing/2014/main" val="10002"/>
                  </a:ext>
                </a:extLst>
              </a:tr>
              <a:tr h="455855">
                <a:tc>
                  <a:txBody>
                    <a:bodyPr/>
                    <a:lstStyle/>
                    <a:p>
                      <a:pPr algn="just">
                        <a:defRPr/>
                      </a:pPr>
                      <a:r>
                        <a:rPr lang="en-US" sz="4000" dirty="0" err="1">
                          <a:solidFill>
                            <a:srgbClr val="000000"/>
                          </a:solidFill>
                          <a:latin typeface="Times New Roman" panose="02020603050405020304" pitchFamily="18" charset="0"/>
                          <a:cs typeface="Times New Roman" panose="02020603050405020304" pitchFamily="18" charset="0"/>
                        </a:rPr>
                        <a:t>Tốc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độ</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đọc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phù</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hợp</a:t>
                      </a:r>
                      <a:r>
                        <a:rPr lang="en-US" sz="4000" dirty="0">
                          <a:solidFill>
                            <a:srgbClr val="000000"/>
                          </a:solidFill>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a:txBody>
                  <a:tcPr anchor="ctr">
                    <a:lnL w="28575" cap="flat" cmpd="sng" algn="ctr">
                      <a:solidFill>
                        <a:srgbClr val="687B50"/>
                      </a:solidFill>
                      <a:prstDash val="solid"/>
                      <a:round/>
                      <a:headEnd type="none" w="med" len="med"/>
                      <a:tailEnd type="none" w="med" len="med"/>
                    </a:lnL>
                    <a:lnR w="28575" cap="flat" cmpd="sng" algn="ctr">
                      <a:solidFill>
                        <a:srgbClr val="687B50"/>
                      </a:solidFill>
                      <a:prstDash val="solid"/>
                      <a:round/>
                      <a:headEnd type="none" w="med" len="med"/>
                      <a:tailEnd type="none" w="med" len="med"/>
                    </a:lnR>
                    <a:lnT w="28575" cap="flat" cmpd="sng" algn="ctr">
                      <a:solidFill>
                        <a:srgbClr val="687B50"/>
                      </a:solidFill>
                      <a:prstDash val="solid"/>
                      <a:round/>
                      <a:headEnd type="none" w="med" len="med"/>
                      <a:tailEnd type="none" w="med" len="med"/>
                    </a:lnT>
                    <a:lnB w="28575" cap="flat" cmpd="sng" algn="ctr">
                      <a:solidFill>
                        <a:srgbClr val="687B50"/>
                      </a:solidFill>
                      <a:prstDash val="solid"/>
                      <a:round/>
                      <a:headEnd type="none" w="med" len="med"/>
                      <a:tailEnd type="none" w="med" len="med"/>
                    </a:lnB>
                    <a:solidFill>
                      <a:srgbClr val="EFEBE0"/>
                    </a:solidFill>
                  </a:tcPr>
                </a:tc>
                <a:tc>
                  <a:txBody>
                    <a:bodyPr/>
                    <a:lstStyle/>
                    <a:p>
                      <a:pPr algn="just"/>
                      <a:endParaRPr lang="en-US" sz="2400">
                        <a:latin typeface="Times New Roman" panose="02020603050405020304" pitchFamily="18" charset="0"/>
                        <a:cs typeface="Times New Roman" panose="02020603050405020304" pitchFamily="18" charset="0"/>
                      </a:endParaRPr>
                    </a:p>
                  </a:txBody>
                  <a:tcPr anchor="ctr">
                    <a:lnL w="28575" cap="flat" cmpd="sng" algn="ctr">
                      <a:solidFill>
                        <a:srgbClr val="687B50"/>
                      </a:solidFill>
                      <a:prstDash val="solid"/>
                      <a:round/>
                      <a:headEnd type="none" w="med" len="med"/>
                      <a:tailEnd type="none" w="med" len="med"/>
                    </a:lnL>
                    <a:lnR w="28575" cap="flat" cmpd="sng" algn="ctr">
                      <a:solidFill>
                        <a:srgbClr val="687B50"/>
                      </a:solidFill>
                      <a:prstDash val="solid"/>
                      <a:round/>
                      <a:headEnd type="none" w="med" len="med"/>
                      <a:tailEnd type="none" w="med" len="med"/>
                    </a:lnR>
                    <a:lnT w="28575" cap="flat" cmpd="sng" algn="ctr">
                      <a:solidFill>
                        <a:srgbClr val="687B50"/>
                      </a:solidFill>
                      <a:prstDash val="solid"/>
                      <a:round/>
                      <a:headEnd type="none" w="med" len="med"/>
                      <a:tailEnd type="none" w="med" len="med"/>
                    </a:lnT>
                    <a:lnB w="28575" cap="flat" cmpd="sng" algn="ctr">
                      <a:solidFill>
                        <a:srgbClr val="687B50"/>
                      </a:solidFill>
                      <a:prstDash val="solid"/>
                      <a:round/>
                      <a:headEnd type="none" w="med" len="med"/>
                      <a:tailEnd type="none" w="med" len="med"/>
                    </a:lnB>
                    <a:solidFill>
                      <a:srgbClr val="EFEBE0"/>
                    </a:solidFill>
                  </a:tcPr>
                </a:tc>
                <a:tc>
                  <a:txBody>
                    <a:bodyPr/>
                    <a:lstStyle/>
                    <a:p>
                      <a:pPr algn="just"/>
                      <a:endParaRPr lang="en-US" sz="2400">
                        <a:latin typeface="Times New Roman" panose="02020603050405020304" pitchFamily="18" charset="0"/>
                        <a:cs typeface="Times New Roman" panose="02020603050405020304" pitchFamily="18" charset="0"/>
                      </a:endParaRPr>
                    </a:p>
                  </a:txBody>
                  <a:tcPr anchor="ctr">
                    <a:lnL w="28575" cap="flat" cmpd="sng" algn="ctr">
                      <a:solidFill>
                        <a:srgbClr val="687B50"/>
                      </a:solidFill>
                      <a:prstDash val="solid"/>
                      <a:round/>
                      <a:headEnd type="none" w="med" len="med"/>
                      <a:tailEnd type="none" w="med" len="med"/>
                    </a:lnL>
                    <a:lnR w="28575" cap="flat" cmpd="sng" algn="ctr">
                      <a:solidFill>
                        <a:srgbClr val="687B50"/>
                      </a:solidFill>
                      <a:prstDash val="solid"/>
                      <a:round/>
                      <a:headEnd type="none" w="med" len="med"/>
                      <a:tailEnd type="none" w="med" len="med"/>
                    </a:lnR>
                    <a:lnT w="28575" cap="flat" cmpd="sng" algn="ctr">
                      <a:solidFill>
                        <a:srgbClr val="687B50"/>
                      </a:solidFill>
                      <a:prstDash val="solid"/>
                      <a:round/>
                      <a:headEnd type="none" w="med" len="med"/>
                      <a:tailEnd type="none" w="med" len="med"/>
                    </a:lnT>
                    <a:lnB w="28575" cap="flat" cmpd="sng" algn="ctr">
                      <a:solidFill>
                        <a:srgbClr val="687B50"/>
                      </a:solidFill>
                      <a:prstDash val="solid"/>
                      <a:round/>
                      <a:headEnd type="none" w="med" len="med"/>
                      <a:tailEnd type="none" w="med" len="med"/>
                    </a:lnB>
                    <a:solidFill>
                      <a:srgbClr val="EFEBE0"/>
                    </a:solidFill>
                  </a:tcPr>
                </a:tc>
                <a:extLst>
                  <a:ext uri="{0D108BD9-81ED-4DB2-BD59-A6C34878D82A}">
                    <a16:rowId xmlns:a16="http://schemas.microsoft.com/office/drawing/2014/main" val="10003"/>
                  </a:ext>
                </a:extLst>
              </a:tr>
              <a:tr h="732626">
                <a:tc>
                  <a:txBody>
                    <a:bodyPr/>
                    <a:lstStyle/>
                    <a:p>
                      <a:pPr algn="just">
                        <a:defRPr/>
                      </a:pPr>
                      <a:r>
                        <a:rPr lang="en-US" sz="4000" dirty="0" err="1">
                          <a:solidFill>
                            <a:srgbClr val="000000"/>
                          </a:solidFill>
                          <a:latin typeface="Times New Roman" panose="02020603050405020304" pitchFamily="18" charset="0"/>
                          <a:cs typeface="Times New Roman" panose="02020603050405020304" pitchFamily="18" charset="0"/>
                        </a:rPr>
                        <a:t>Sử</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dụng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giọng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điệu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khác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nhau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hiện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được</a:t>
                      </a:r>
                      <a:r>
                        <a:rPr lang="en-US" sz="4000" dirty="0">
                          <a:solidFill>
                            <a:srgbClr val="000000"/>
                          </a:solidFill>
                          <a:latin typeface="Times New Roman" panose="02020603050405020304" pitchFamily="18" charset="0"/>
                          <a:cs typeface="Times New Roman" panose="02020603050405020304" pitchFamily="18" charset="0"/>
                        </a:rPr>
                        <a:t> </a:t>
                      </a:r>
                      <a:r>
                        <a:rPr lang="vi-VN" sz="4000" dirty="0">
                          <a:solidFill>
                            <a:srgbClr val="000000"/>
                          </a:solidFill>
                          <a:latin typeface="Times New Roman" panose="02020603050405020304" pitchFamily="18" charset="0"/>
                          <a:cs typeface="Times New Roman" panose="02020603050405020304" pitchFamily="18" charset="0"/>
                        </a:rPr>
                        <a:t>tính chất biểu cảm, nghị luận của người viết trong văn bản</a:t>
                      </a:r>
                      <a:endParaRPr lang="en-US" sz="1400" dirty="0">
                        <a:latin typeface="Times New Roman" panose="02020603050405020304" pitchFamily="18" charset="0"/>
                        <a:cs typeface="Times New Roman" panose="02020603050405020304" pitchFamily="18" charset="0"/>
                      </a:endParaRPr>
                    </a:p>
                  </a:txBody>
                  <a:tcPr anchor="ctr">
                    <a:lnL w="28575" cap="flat" cmpd="sng" algn="ctr">
                      <a:solidFill>
                        <a:srgbClr val="687B50"/>
                      </a:solidFill>
                      <a:prstDash val="solid"/>
                      <a:round/>
                      <a:headEnd type="none" w="med" len="med"/>
                      <a:tailEnd type="none" w="med" len="med"/>
                    </a:lnL>
                    <a:lnR w="28575" cap="flat" cmpd="sng" algn="ctr">
                      <a:solidFill>
                        <a:srgbClr val="687B50"/>
                      </a:solidFill>
                      <a:prstDash val="solid"/>
                      <a:round/>
                      <a:headEnd type="none" w="med" len="med"/>
                      <a:tailEnd type="none" w="med" len="med"/>
                    </a:lnR>
                    <a:lnT w="28575" cap="flat" cmpd="sng" algn="ctr">
                      <a:solidFill>
                        <a:srgbClr val="687B50"/>
                      </a:solidFill>
                      <a:prstDash val="solid"/>
                      <a:round/>
                      <a:headEnd type="none" w="med" len="med"/>
                      <a:tailEnd type="none" w="med" len="med"/>
                    </a:lnT>
                    <a:lnB w="28575" cap="flat" cmpd="sng" algn="ctr">
                      <a:solidFill>
                        <a:srgbClr val="687B50"/>
                      </a:solidFill>
                      <a:prstDash val="solid"/>
                      <a:round/>
                      <a:headEnd type="none" w="med" len="med"/>
                      <a:tailEnd type="none" w="med" len="med"/>
                    </a:lnB>
                    <a:solidFill>
                      <a:srgbClr val="EFEBE0"/>
                    </a:solidFill>
                  </a:tcPr>
                </a:tc>
                <a:tc>
                  <a:txBody>
                    <a:bodyPr/>
                    <a:lstStyle/>
                    <a:p>
                      <a:pPr algn="just"/>
                      <a:endParaRPr lang="en-US" sz="2400" dirty="0">
                        <a:latin typeface="Times New Roman" panose="02020603050405020304" pitchFamily="18" charset="0"/>
                        <a:cs typeface="Times New Roman" panose="02020603050405020304" pitchFamily="18" charset="0"/>
                      </a:endParaRPr>
                    </a:p>
                  </a:txBody>
                  <a:tcPr anchor="ctr">
                    <a:lnL w="28575" cap="flat" cmpd="sng" algn="ctr">
                      <a:solidFill>
                        <a:srgbClr val="687B50"/>
                      </a:solidFill>
                      <a:prstDash val="solid"/>
                      <a:round/>
                      <a:headEnd type="none" w="med" len="med"/>
                      <a:tailEnd type="none" w="med" len="med"/>
                    </a:lnL>
                    <a:lnR w="28575" cap="flat" cmpd="sng" algn="ctr">
                      <a:solidFill>
                        <a:srgbClr val="687B50"/>
                      </a:solidFill>
                      <a:prstDash val="solid"/>
                      <a:round/>
                      <a:headEnd type="none" w="med" len="med"/>
                      <a:tailEnd type="none" w="med" len="med"/>
                    </a:lnR>
                    <a:lnT w="28575" cap="flat" cmpd="sng" algn="ctr">
                      <a:solidFill>
                        <a:srgbClr val="687B50"/>
                      </a:solidFill>
                      <a:prstDash val="solid"/>
                      <a:round/>
                      <a:headEnd type="none" w="med" len="med"/>
                      <a:tailEnd type="none" w="med" len="med"/>
                    </a:lnT>
                    <a:lnB w="28575" cap="flat" cmpd="sng" algn="ctr">
                      <a:solidFill>
                        <a:srgbClr val="687B50"/>
                      </a:solidFill>
                      <a:prstDash val="solid"/>
                      <a:round/>
                      <a:headEnd type="none" w="med" len="med"/>
                      <a:tailEnd type="none" w="med" len="med"/>
                    </a:lnB>
                    <a:solidFill>
                      <a:srgbClr val="EFEBE0"/>
                    </a:solidFill>
                  </a:tcPr>
                </a:tc>
                <a:tc>
                  <a:txBody>
                    <a:bodyPr/>
                    <a:lstStyle/>
                    <a:p>
                      <a:pPr algn="just"/>
                      <a:endParaRPr lang="en-US" sz="2400" dirty="0">
                        <a:latin typeface="Times New Roman" panose="02020603050405020304" pitchFamily="18" charset="0"/>
                        <a:cs typeface="Times New Roman" panose="02020603050405020304" pitchFamily="18" charset="0"/>
                      </a:endParaRPr>
                    </a:p>
                  </a:txBody>
                  <a:tcPr anchor="ctr">
                    <a:lnL w="28575" cap="flat" cmpd="sng" algn="ctr">
                      <a:solidFill>
                        <a:srgbClr val="687B50"/>
                      </a:solidFill>
                      <a:prstDash val="solid"/>
                      <a:round/>
                      <a:headEnd type="none" w="med" len="med"/>
                      <a:tailEnd type="none" w="med" len="med"/>
                    </a:lnL>
                    <a:lnR w="28575" cap="flat" cmpd="sng" algn="ctr">
                      <a:solidFill>
                        <a:srgbClr val="687B50"/>
                      </a:solidFill>
                      <a:prstDash val="solid"/>
                      <a:round/>
                      <a:headEnd type="none" w="med" len="med"/>
                      <a:tailEnd type="none" w="med" len="med"/>
                    </a:lnR>
                    <a:lnT w="28575" cap="flat" cmpd="sng" algn="ctr">
                      <a:solidFill>
                        <a:srgbClr val="687B50"/>
                      </a:solidFill>
                      <a:prstDash val="solid"/>
                      <a:round/>
                      <a:headEnd type="none" w="med" len="med"/>
                      <a:tailEnd type="none" w="med" len="med"/>
                    </a:lnT>
                    <a:lnB w="28575" cap="flat" cmpd="sng" algn="ctr">
                      <a:solidFill>
                        <a:srgbClr val="687B50"/>
                      </a:solidFill>
                      <a:prstDash val="solid"/>
                      <a:round/>
                      <a:headEnd type="none" w="med" len="med"/>
                      <a:tailEnd type="none" w="med" len="med"/>
                    </a:lnB>
                    <a:solidFill>
                      <a:srgbClr val="EFEBE0"/>
                    </a:solidFill>
                  </a:tcPr>
                </a:tc>
                <a:extLst>
                  <a:ext uri="{0D108BD9-81ED-4DB2-BD59-A6C34878D82A}">
                    <a16:rowId xmlns:a16="http://schemas.microsoft.com/office/drawing/2014/main" val="10004"/>
                  </a:ext>
                </a:extLst>
              </a:tr>
            </a:tbl>
          </a:graphicData>
        </a:graphic>
      </p:graphicFrame>
      <p:pic>
        <p:nvPicPr>
          <p:cNvPr id="7" name="Picture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4554200" y="571500"/>
            <a:ext cx="2514600" cy="2639370"/>
          </a:xfrm>
          <a:prstGeom prst="rect">
            <a:avLst/>
          </a:prstGeom>
        </p:spPr>
      </p:pic>
      <p:pic>
        <p:nvPicPr>
          <p:cNvPr id="5" name="Picture 4"/>
          <p:cNvPicPr>
            <a:picLocks noChangeAspect="1"/>
          </p:cNvPicPr>
          <p:nvPr/>
        </p:nvPicPr>
        <p:blipFill>
          <a:blip r:embed="rId4"/>
          <a:stretch>
            <a:fillRect/>
          </a:stretch>
        </p:blipFill>
        <p:spPr>
          <a:xfrm>
            <a:off x="381000" y="2034240"/>
            <a:ext cx="14948688" cy="2353260"/>
          </a:xfrm>
          <a:prstGeom prst="rect">
            <a:avLst/>
          </a:prstGeom>
        </p:spPr>
      </p:pic>
    </p:spTree>
    <p:extLst>
      <p:ext uri="{BB962C8B-B14F-4D97-AF65-F5344CB8AC3E}">
        <p14:creationId xmlns:p14="http://schemas.microsoft.com/office/powerpoint/2010/main" val="204875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42900"/>
            <a:ext cx="6248400" cy="923330"/>
          </a:xfrm>
          <a:prstGeom prst="rect">
            <a:avLst/>
          </a:prstGeom>
          <a:noFill/>
        </p:spPr>
        <p:txBody>
          <a:bodyPr wrap="square" rtlCol="0">
            <a:spAutoFit/>
          </a:bodyPr>
          <a:lstStyle/>
          <a:p>
            <a:pPr algn="just"/>
            <a:r>
              <a:rPr lang="vi-VN" sz="5400" b="1" dirty="0">
                <a:solidFill>
                  <a:srgbClr val="C0504D">
                    <a:lumMod val="50000"/>
                  </a:srgbClr>
                </a:solidFill>
                <a:latin typeface="Times New Roman" panose="02020603050405020304" pitchFamily="18" charset="0"/>
                <a:cs typeface="Times New Roman" panose="02020603050405020304" pitchFamily="18" charset="0"/>
              </a:rPr>
              <a:t>1. Đọc- chú thích</a:t>
            </a:r>
            <a:endParaRPr lang="en-US" sz="5400" b="1" dirty="0">
              <a:solidFill>
                <a:srgbClr val="C0504D">
                  <a:lumMod val="50000"/>
                </a:srgbClr>
              </a:solidFill>
              <a:latin typeface="Times New Roman" panose="02020603050405020304" pitchFamily="18" charset="0"/>
              <a:cs typeface="Times New Roman" panose="02020603050405020304" pitchFamily="18" charset="0"/>
            </a:endParaRPr>
          </a:p>
        </p:txBody>
      </p:sp>
      <p:grpSp>
        <p:nvGrpSpPr>
          <p:cNvPr id="3" name="Group 2"/>
          <p:cNvGrpSpPr/>
          <p:nvPr/>
        </p:nvGrpSpPr>
        <p:grpSpPr>
          <a:xfrm>
            <a:off x="1219200" y="1480137"/>
            <a:ext cx="3901439" cy="1083618"/>
            <a:chOff x="609600" y="2171700"/>
            <a:chExt cx="3901439" cy="3272249"/>
          </a:xfrm>
        </p:grpSpPr>
        <p:pic>
          <p:nvPicPr>
            <p:cNvPr id="6"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09600" y="2171700"/>
              <a:ext cx="3901439" cy="3272249"/>
            </a:xfrm>
            <a:prstGeom prst="rect">
              <a:avLst/>
            </a:prstGeom>
          </p:spPr>
        </p:pic>
        <p:sp>
          <p:nvSpPr>
            <p:cNvPr id="12" name="TextBox 11"/>
            <p:cNvSpPr txBox="1"/>
            <p:nvPr/>
          </p:nvSpPr>
          <p:spPr>
            <a:xfrm>
              <a:off x="990601" y="2628899"/>
              <a:ext cx="3520438" cy="1381758"/>
            </a:xfrm>
            <a:prstGeom prst="rect">
              <a:avLst/>
            </a:prstGeom>
            <a:noFill/>
          </p:spPr>
          <p:txBody>
            <a:bodyPr wrap="square" rtlCol="0">
              <a:spAutoFit/>
            </a:bodyPr>
            <a:lstStyle/>
            <a:p>
              <a:pPr algn="just"/>
              <a:r>
                <a:rPr lang="vi-VN" sz="4000" b="1" dirty="0">
                  <a:solidFill>
                    <a:prstClr val="black"/>
                  </a:solidFill>
                  <a:latin typeface="Times New Roman" panose="02020603050405020304" pitchFamily="18" charset="0"/>
                  <a:cs typeface="Times New Roman" panose="02020603050405020304" pitchFamily="18" charset="0"/>
                </a:rPr>
                <a:t>b. Chú thích</a:t>
              </a:r>
              <a:endParaRPr lang="en-US" sz="4000" b="1" dirty="0">
                <a:solidFill>
                  <a:prstClr val="black"/>
                </a:solidFill>
                <a:latin typeface="Times New Roman" panose="02020603050405020304" pitchFamily="18" charset="0"/>
                <a:cs typeface="Times New Roman" panose="02020603050405020304" pitchFamily="18" charset="0"/>
              </a:endParaRPr>
            </a:p>
          </p:txBody>
        </p:sp>
      </p:grpSp>
      <p:pic>
        <p:nvPicPr>
          <p:cNvPr id="25" name="Picture 4"/>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16154400" y="-822830"/>
            <a:ext cx="3103109" cy="2933849"/>
          </a:xfrm>
          <a:prstGeom prst="rect">
            <a:avLst/>
          </a:prstGeom>
        </p:spPr>
      </p:pic>
      <p:pic>
        <p:nvPicPr>
          <p:cNvPr id="26" name="Picture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5761729" y="8145844"/>
            <a:ext cx="2995141" cy="2751786"/>
          </a:xfrm>
          <a:prstGeom prst="rect">
            <a:avLst/>
          </a:prstGeom>
        </p:spPr>
      </p:pic>
      <p:sp>
        <p:nvSpPr>
          <p:cNvPr id="4" name="Rectangle 3"/>
          <p:cNvSpPr/>
          <p:nvPr/>
        </p:nvSpPr>
        <p:spPr>
          <a:xfrm>
            <a:off x="416560" y="2537257"/>
            <a:ext cx="16992600" cy="7846635"/>
          </a:xfrm>
          <a:prstGeom prst="rect">
            <a:avLst/>
          </a:prstGeom>
        </p:spPr>
        <p:txBody>
          <a:bodyPr wrap="square">
            <a:spAutoFit/>
          </a:bodyPr>
          <a:lstStyle/>
          <a:p>
            <a:pPr algn="just">
              <a:lnSpc>
                <a:spcPct val="150000"/>
              </a:lnSpc>
            </a:pPr>
            <a:r>
              <a:rPr lang="vi-VN" sz="3400" b="1"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Tương truyền</a:t>
            </a:r>
            <a:r>
              <a:rPr lang="vi-VN" sz="34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truyền miệng cho nhau nghe trong dân gian từ đời nọ tới đời kia</a:t>
            </a:r>
          </a:p>
          <a:p>
            <a:pPr algn="just">
              <a:lnSpc>
                <a:spcPct val="150000"/>
              </a:lnSpc>
            </a:pPr>
            <a:r>
              <a:rPr lang="vi-VN" sz="3400" b="1" dirty="0">
                <a:solidFill>
                  <a:srgbClr val="0D0D0D"/>
                </a:solidFill>
                <a:latin typeface="Times New Roman" panose="02020603050405020304" pitchFamily="18" charset="0"/>
                <a:cs typeface="Times New Roman" panose="02020603050405020304" pitchFamily="18" charset="0"/>
              </a:rPr>
              <a:t>+ Sứ mệnh: </a:t>
            </a:r>
            <a:r>
              <a:rPr lang="vi-VN" sz="3400" dirty="0">
                <a:solidFill>
                  <a:srgbClr val="0D0D0D"/>
                </a:solidFill>
                <a:latin typeface="Times New Roman" panose="02020603050405020304" pitchFamily="18" charset="0"/>
                <a:cs typeface="Times New Roman" panose="02020603050405020304" pitchFamily="18" charset="0"/>
              </a:rPr>
              <a:t>nhiệm vụ quan trọng, được coi là thiêng liêng</a:t>
            </a:r>
          </a:p>
          <a:p>
            <a:pPr algn="just">
              <a:lnSpc>
                <a:spcPct val="150000"/>
              </a:lnSpc>
            </a:pPr>
            <a:r>
              <a:rPr lang="vi-VN" sz="3400" b="1" dirty="0">
                <a:solidFill>
                  <a:srgbClr val="0D0D0D"/>
                </a:solidFill>
                <a:latin typeface="Times New Roman" panose="02020603050405020304" pitchFamily="18" charset="0"/>
                <a:cs typeface="Times New Roman" panose="02020603050405020304" pitchFamily="18" charset="0"/>
              </a:rPr>
              <a:t>+ Mặc khải: </a:t>
            </a:r>
            <a:r>
              <a:rPr lang="vi-VN" sz="3400" dirty="0">
                <a:solidFill>
                  <a:srgbClr val="0D0D0D"/>
                </a:solidFill>
                <a:latin typeface="Times New Roman" panose="02020603050405020304" pitchFamily="18" charset="0"/>
                <a:cs typeface="Times New Roman" panose="02020603050405020304" pitchFamily="18" charset="0"/>
              </a:rPr>
              <a:t>một khả năng đặc biệt mà chúa ban cho, có thể nhận biết trong khoảnh khắc những điều mà người thường không thể biết.</a:t>
            </a:r>
          </a:p>
          <a:p>
            <a:pPr algn="just">
              <a:lnSpc>
                <a:spcPct val="150000"/>
              </a:lnSpc>
            </a:pPr>
            <a:r>
              <a:rPr lang="vi-VN" sz="3400" b="1" dirty="0">
                <a:solidFill>
                  <a:srgbClr val="0D0D0D"/>
                </a:solidFill>
                <a:latin typeface="Times New Roman" panose="02020603050405020304" pitchFamily="18" charset="0"/>
                <a:cs typeface="Times New Roman" panose="02020603050405020304" pitchFamily="18" charset="0"/>
              </a:rPr>
              <a:t>+ Trung đại: </a:t>
            </a:r>
            <a:r>
              <a:rPr lang="vi-VN" sz="3400" dirty="0">
                <a:solidFill>
                  <a:srgbClr val="0D0D0D"/>
                </a:solidFill>
                <a:latin typeface="Times New Roman" panose="02020603050405020304" pitchFamily="18" charset="0"/>
                <a:cs typeface="Times New Roman" panose="02020603050405020304" pitchFamily="18" charset="0"/>
              </a:rPr>
              <a:t>thời Trung cổ ở các nước châu Âu và thời phong kiến ở các nước phương Đông</a:t>
            </a:r>
          </a:p>
          <a:p>
            <a:pPr algn="just">
              <a:lnSpc>
                <a:spcPct val="150000"/>
              </a:lnSpc>
            </a:pPr>
            <a:r>
              <a:rPr lang="vi-VN" sz="3400" b="1" dirty="0">
                <a:solidFill>
                  <a:srgbClr val="0D0D0D"/>
                </a:solidFill>
                <a:latin typeface="Times New Roman" panose="02020603050405020304" pitchFamily="18" charset="0"/>
                <a:cs typeface="Times New Roman" panose="02020603050405020304" pitchFamily="18" charset="0"/>
              </a:rPr>
              <a:t>+ Thông điệp: </a:t>
            </a:r>
            <a:r>
              <a:rPr lang="vi-VN" sz="3400" dirty="0">
                <a:solidFill>
                  <a:srgbClr val="0D0D0D"/>
                </a:solidFill>
                <a:latin typeface="Times New Roman" panose="02020603050405020304" pitchFamily="18" charset="0"/>
                <a:cs typeface="Times New Roman" panose="02020603050405020304" pitchFamily="18" charset="0"/>
              </a:rPr>
              <a:t>điều công khai gửi đến mọi người</a:t>
            </a:r>
          </a:p>
          <a:p>
            <a:pPr algn="just">
              <a:lnSpc>
                <a:spcPct val="150000"/>
              </a:lnSpc>
            </a:pPr>
            <a:r>
              <a:rPr lang="vi-VN" sz="3400" b="1" dirty="0">
                <a:solidFill>
                  <a:srgbClr val="0D0D0D"/>
                </a:solidFill>
                <a:latin typeface="Times New Roman" panose="02020603050405020304" pitchFamily="18" charset="0"/>
                <a:cs typeface="Times New Roman" panose="02020603050405020304" pitchFamily="18" charset="0"/>
              </a:rPr>
              <a:t>+ Tuyệt thực: </a:t>
            </a:r>
            <a:r>
              <a:rPr lang="vi-VN" sz="3400" dirty="0">
                <a:solidFill>
                  <a:srgbClr val="0D0D0D"/>
                </a:solidFill>
                <a:latin typeface="Times New Roman" panose="02020603050405020304" pitchFamily="18" charset="0"/>
                <a:cs typeface="Times New Roman" panose="02020603050405020304" pitchFamily="18" charset="0"/>
              </a:rPr>
              <a:t>nhịn ăn để thể hiện thái độ phản kháng</a:t>
            </a:r>
          </a:p>
          <a:p>
            <a:pPr algn="just">
              <a:lnSpc>
                <a:spcPct val="150000"/>
              </a:lnSpc>
            </a:pPr>
            <a:r>
              <a:rPr lang="vi-VN" sz="3400" b="1" dirty="0">
                <a:solidFill>
                  <a:srgbClr val="0D0D0D"/>
                </a:solidFill>
                <a:latin typeface="Times New Roman" panose="02020603050405020304" pitchFamily="18" charset="0"/>
                <a:cs typeface="Times New Roman" panose="02020603050405020304" pitchFamily="18" charset="0"/>
              </a:rPr>
              <a:t>+ Cố định hóa: </a:t>
            </a:r>
            <a:r>
              <a:rPr lang="vi-VN" sz="3400" dirty="0">
                <a:solidFill>
                  <a:srgbClr val="0D0D0D"/>
                </a:solidFill>
                <a:latin typeface="Times New Roman" panose="02020603050405020304" pitchFamily="18" charset="0"/>
                <a:cs typeface="Times New Roman" panose="02020603050405020304" pitchFamily="18" charset="0"/>
              </a:rPr>
              <a:t>làm cho giữ nguyên trạng thái, không thay đổi</a:t>
            </a:r>
          </a:p>
          <a:p>
            <a:pPr algn="just">
              <a:lnSpc>
                <a:spcPct val="150000"/>
              </a:lnSpc>
            </a:pPr>
            <a:r>
              <a:rPr lang="vi-VN" sz="3400" b="1" dirty="0">
                <a:solidFill>
                  <a:srgbClr val="0D0D0D"/>
                </a:solidFill>
                <a:latin typeface="Times New Roman" panose="02020603050405020304" pitchFamily="18" charset="0"/>
                <a:cs typeface="Times New Roman" panose="02020603050405020304" pitchFamily="18" charset="0"/>
              </a:rPr>
              <a:t>+ Phản biện</a:t>
            </a:r>
            <a:r>
              <a:rPr lang="vi-VN" sz="3400" dirty="0">
                <a:solidFill>
                  <a:srgbClr val="0D0D0D"/>
                </a:solidFill>
                <a:latin typeface="Times New Roman" panose="02020603050405020304" pitchFamily="18" charset="0"/>
                <a:cs typeface="Times New Roman" panose="02020603050405020304" pitchFamily="18" charset="0"/>
              </a:rPr>
              <a:t>: đánh giá theo một góc nhìn khác</a:t>
            </a:r>
          </a:p>
          <a:p>
            <a:pPr algn="just">
              <a:lnSpc>
                <a:spcPct val="150000"/>
              </a:lnSpc>
            </a:pPr>
            <a:r>
              <a:rPr lang="vi-VN" sz="3400" b="1" dirty="0">
                <a:solidFill>
                  <a:srgbClr val="0D0D0D"/>
                </a:solidFill>
                <a:latin typeface="Times New Roman" panose="02020603050405020304" pitchFamily="18" charset="0"/>
                <a:cs typeface="Times New Roman" panose="02020603050405020304" pitchFamily="18" charset="0"/>
              </a:rPr>
              <a:t>+ Tha nhân</a:t>
            </a:r>
            <a:r>
              <a:rPr lang="vi-VN" sz="3400" dirty="0">
                <a:solidFill>
                  <a:srgbClr val="0D0D0D"/>
                </a:solidFill>
                <a:latin typeface="Times New Roman" panose="02020603050405020304" pitchFamily="18" charset="0"/>
                <a:cs typeface="Times New Roman" panose="02020603050405020304" pitchFamily="18" charset="0"/>
              </a:rPr>
              <a:t>: người khác</a:t>
            </a:r>
          </a:p>
        </p:txBody>
      </p:sp>
    </p:spTree>
    <p:extLst>
      <p:ext uri="{BB962C8B-B14F-4D97-AF65-F5344CB8AC3E}">
        <p14:creationId xmlns:p14="http://schemas.microsoft.com/office/powerpoint/2010/main" val="188430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42900"/>
            <a:ext cx="14401800" cy="923330"/>
          </a:xfrm>
          <a:prstGeom prst="rect">
            <a:avLst/>
          </a:prstGeom>
          <a:noFill/>
        </p:spPr>
        <p:txBody>
          <a:bodyPr wrap="square" rtlCol="0">
            <a:spAutoFit/>
          </a:bodyPr>
          <a:lstStyle/>
          <a:p>
            <a:pPr algn="just"/>
            <a:r>
              <a:rPr lang="en-US" sz="5400" b="1" dirty="0">
                <a:solidFill>
                  <a:schemeClr val="accent2">
                    <a:lumMod val="50000"/>
                  </a:schemeClr>
                </a:solidFill>
                <a:latin typeface="Times New Roman" panose="02020603050405020304" pitchFamily="18" charset="0"/>
                <a:cs typeface="Times New Roman" panose="02020603050405020304" pitchFamily="18" charset="0"/>
              </a:rPr>
              <a:t>2. </a:t>
            </a:r>
            <a:r>
              <a:rPr lang="en-US" sz="5400" b="1" dirty="0" err="1">
                <a:solidFill>
                  <a:schemeClr val="accent2">
                    <a:lumMod val="50000"/>
                  </a:schemeClr>
                </a:solidFill>
                <a:latin typeface="Times New Roman" panose="02020603050405020304" pitchFamily="18" charset="0"/>
                <a:cs typeface="Times New Roman" panose="02020603050405020304" pitchFamily="18" charset="0"/>
              </a:rPr>
              <a:t>Tìm</a:t>
            </a:r>
            <a:r>
              <a:rPr lang="en-US" sz="5400" b="1" dirty="0">
                <a:solidFill>
                  <a:schemeClr val="accent2">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2">
                    <a:lumMod val="50000"/>
                  </a:schemeClr>
                </a:solidFill>
                <a:latin typeface="Times New Roman" panose="02020603050405020304" pitchFamily="18" charset="0"/>
                <a:cs typeface="Times New Roman" panose="02020603050405020304" pitchFamily="18" charset="0"/>
              </a:rPr>
              <a:t>hiểu</a:t>
            </a:r>
            <a:r>
              <a:rPr lang="en-US" sz="5400" b="1" dirty="0">
                <a:solidFill>
                  <a:schemeClr val="accent2">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2">
                    <a:lumMod val="50000"/>
                  </a:schemeClr>
                </a:solidFill>
                <a:latin typeface="Times New Roman" panose="02020603050405020304" pitchFamily="18" charset="0"/>
                <a:cs typeface="Times New Roman" panose="02020603050405020304" pitchFamily="18" charset="0"/>
              </a:rPr>
              <a:t>chung</a:t>
            </a:r>
            <a:endParaRPr lang="en-US" sz="5400" b="1"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9" name="Picture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5773400" y="55412"/>
            <a:ext cx="2133600" cy="2239465"/>
          </a:xfrm>
          <a:prstGeom prst="rect">
            <a:avLst/>
          </a:prstGeom>
        </p:spPr>
      </p:pic>
      <p:sp>
        <p:nvSpPr>
          <p:cNvPr id="12" name="TextBox 11"/>
          <p:cNvSpPr txBox="1"/>
          <p:nvPr/>
        </p:nvSpPr>
        <p:spPr>
          <a:xfrm>
            <a:off x="1480821" y="1638300"/>
            <a:ext cx="5562600" cy="707886"/>
          </a:xfrm>
          <a:prstGeom prst="rect">
            <a:avLst/>
          </a:prstGeom>
          <a:noFill/>
        </p:spPr>
        <p:txBody>
          <a:bodyPr wrap="square" rtlCol="0">
            <a:spAutoFit/>
          </a:bodyPr>
          <a:lstStyle/>
          <a:p>
            <a:pPr algn="just"/>
            <a:r>
              <a:rPr lang="vi-VN" sz="4000" b="1" dirty="0">
                <a:latin typeface="Times New Roman" panose="02020603050405020304" pitchFamily="18" charset="0"/>
                <a:cs typeface="Times New Roman" panose="02020603050405020304" pitchFamily="18" charset="0"/>
              </a:rPr>
              <a:t>a. Tác giả</a:t>
            </a:r>
            <a:endParaRPr lang="en-US" sz="4000" dirty="0">
              <a:latin typeface="Times New Roman" panose="02020603050405020304" pitchFamily="18" charset="0"/>
              <a:cs typeface="Times New Roman" panose="02020603050405020304" pitchFamily="18" charset="0"/>
            </a:endParaRPr>
          </a:p>
        </p:txBody>
      </p:sp>
      <p:pic>
        <p:nvPicPr>
          <p:cNvPr id="6" name="Picture 17" descr="https://vanhocsaigon.com/wp-content/uploads/2019/10/Huynh-Nhu-Phuong-vcpn-300x207.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90000">
                        <a14:foregroundMark x1="48667" y1="12560" x2="56667" y2="22222"/>
                        <a14:backgroundMark x1="4333" y1="6763" x2="8333" y2="39130"/>
                        <a14:backgroundMark x1="53000" y1="8213" x2="63667" y2="4348"/>
                        <a14:backgroundMark x1="51333" y1="3382" x2="57000" y2="11594"/>
                        <a14:backgroundMark x1="22000" y1="2899" x2="25333" y2="1449"/>
                        <a14:backgroundMark x1="18667" y1="14010" x2="15667" y2="28019"/>
                        <a14:backgroundMark x1="26000" y1="7246" x2="36667" y2="1449"/>
                        <a14:backgroundMark x1="40333" y1="1449" x2="50667" y2="3865"/>
                        <a14:backgroundMark x1="48667" y1="4831" x2="54000" y2="12560"/>
                        <a14:backgroundMark x1="43000" y1="5314" x2="49667" y2="5314"/>
                        <a14:backgroundMark x1="48333" y1="5314" x2="48667" y2="8213"/>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3309206"/>
            <a:ext cx="8336279" cy="69752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9"/>
          <p:cNvSpPr txBox="1">
            <a:spLocks noChangeArrowheads="1"/>
          </p:cNvSpPr>
          <p:nvPr/>
        </p:nvSpPr>
        <p:spPr bwMode="auto">
          <a:xfrm>
            <a:off x="6019800" y="2746196"/>
            <a:ext cx="12115800"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0" fontAlgn="base" hangingPunct="0">
              <a:lnSpc>
                <a:spcPct val="150000"/>
              </a:lnSpc>
              <a:spcBef>
                <a:spcPct val="0"/>
              </a:spcBef>
              <a:spcAft>
                <a:spcPct val="0"/>
              </a:spcAft>
              <a:buNone/>
            </a:pPr>
            <a:r>
              <a:rPr lang="vi-VN"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Huỳnh</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Như</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Phương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sinh</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năm</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a:solidFill>
                  <a:srgbClr val="000000"/>
                </a:solidFill>
                <a:latin typeface="Times New Roman" panose="02020603050405020304" pitchFamily="18" charset="0"/>
                <a:cs typeface="Times New Roman" panose="02020603050405020304" pitchFamily="18" charset="0"/>
              </a:rPr>
              <a:t>1955</a:t>
            </a:r>
            <a:endParaRPr lang="vi-VN" altLang="en-US" sz="4000" b="1" dirty="0">
              <a:solidFill>
                <a:srgbClr val="000000"/>
              </a:solidFill>
              <a:latin typeface="Times New Roman" panose="02020603050405020304" pitchFamily="18" charset="0"/>
              <a:cs typeface="Times New Roman" panose="02020603050405020304" pitchFamily="18" charset="0"/>
            </a:endParaRPr>
          </a:p>
          <a:p>
            <a:pPr algn="just" eaLnBrk="0" fontAlgn="base" hangingPunct="0">
              <a:lnSpc>
                <a:spcPct val="150000"/>
              </a:lnSpc>
              <a:spcBef>
                <a:spcPct val="0"/>
              </a:spcBef>
              <a:spcAft>
                <a:spcPct val="0"/>
              </a:spcAft>
              <a:buNone/>
            </a:pPr>
            <a:r>
              <a:rPr lang="vi-VN" altLang="en-US" sz="4000" dirty="0">
                <a:solidFill>
                  <a:srgbClr val="000000"/>
                </a:solidFill>
                <a:latin typeface="Times New Roman" panose="02020603050405020304" pitchFamily="18" charset="0"/>
                <a:cs typeface="Times New Roman" panose="02020603050405020304" pitchFamily="18" charset="0"/>
              </a:rPr>
              <a:t>- </a:t>
            </a:r>
            <a:r>
              <a:rPr lang="vi-VN" altLang="en-US" sz="4000" b="1" dirty="0">
                <a:solidFill>
                  <a:srgbClr val="000000"/>
                </a:solidFill>
                <a:latin typeface="Times New Roman" panose="02020603050405020304" pitchFamily="18" charset="0"/>
                <a:cs typeface="Times New Roman" panose="02020603050405020304" pitchFamily="18" charset="0"/>
              </a:rPr>
              <a:t>Q</a:t>
            </a:r>
            <a:r>
              <a:rPr lang="en-US" altLang="en-US" sz="4000" b="1" dirty="0" err="1">
                <a:solidFill>
                  <a:srgbClr val="000000"/>
                </a:solidFill>
                <a:latin typeface="Times New Roman" panose="02020603050405020304" pitchFamily="18" charset="0"/>
                <a:cs typeface="Times New Roman" panose="02020603050405020304" pitchFamily="18" charset="0"/>
              </a:rPr>
              <a:t>uê</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dirty="0">
                <a:solidFill>
                  <a:srgbClr val="000000"/>
                </a:solidFill>
                <a:latin typeface="Times New Roman" panose="02020603050405020304" pitchFamily="18" charset="0"/>
                <a:cs typeface="Times New Roman" panose="02020603050405020304" pitchFamily="18" charset="0"/>
              </a:rPr>
              <a:t>ở </a:t>
            </a:r>
            <a:r>
              <a:rPr lang="en-US" altLang="en-US" sz="4000" dirty="0" err="1">
                <a:solidFill>
                  <a:srgbClr val="000000"/>
                </a:solidFill>
                <a:latin typeface="Times New Roman" panose="02020603050405020304" pitchFamily="18" charset="0"/>
                <a:cs typeface="Times New Roman" panose="02020603050405020304" pitchFamily="18" charset="0"/>
              </a:rPr>
              <a:t>Quảng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Ngãi</a:t>
            </a:r>
            <a:endParaRPr lang="vi-VN" altLang="en-US" sz="4000" dirty="0">
              <a:solidFill>
                <a:srgbClr val="000000"/>
              </a:solidFill>
              <a:latin typeface="Times New Roman" panose="02020603050405020304" pitchFamily="18" charset="0"/>
              <a:cs typeface="Times New Roman" panose="02020603050405020304" pitchFamily="18" charset="0"/>
            </a:endParaRPr>
          </a:p>
          <a:p>
            <a:pPr algn="just" eaLnBrk="0" fontAlgn="base" hangingPunct="0">
              <a:lnSpc>
                <a:spcPct val="150000"/>
              </a:lnSpc>
              <a:spcBef>
                <a:spcPct val="0"/>
              </a:spcBef>
              <a:spcAft>
                <a:spcPct val="0"/>
              </a:spcAft>
              <a:buNone/>
            </a:pPr>
            <a:r>
              <a:rPr lang="vi-VN" altLang="en-US" sz="4000" dirty="0">
                <a:solidFill>
                  <a:srgbClr val="000000"/>
                </a:solidFill>
                <a:latin typeface="Times New Roman" panose="02020603050405020304" pitchFamily="18" charset="0"/>
                <a:cs typeface="Times New Roman" panose="02020603050405020304" pitchFamily="18" charset="0"/>
              </a:rPr>
              <a:t>- L</a:t>
            </a:r>
            <a:r>
              <a:rPr lang="en-US" altLang="en-US" sz="4000" dirty="0">
                <a:solidFill>
                  <a:srgbClr val="000000"/>
                </a:solidFill>
                <a:latin typeface="Times New Roman" panose="02020603050405020304" pitchFamily="18" charset="0"/>
                <a:cs typeface="Times New Roman" panose="02020603050405020304" pitchFamily="18" charset="0"/>
              </a:rPr>
              <a:t>à </a:t>
            </a:r>
            <a:r>
              <a:rPr lang="en-US" altLang="en-US" sz="4000" dirty="0" err="1">
                <a:solidFill>
                  <a:srgbClr val="000000"/>
                </a:solidFill>
                <a:latin typeface="Times New Roman" panose="02020603050405020304" pitchFamily="18" charset="0"/>
                <a:cs typeface="Times New Roman" panose="02020603050405020304" pitchFamily="18" charset="0"/>
              </a:rPr>
              <a:t>giảng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viên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đai</a:t>
            </a:r>
            <a:r>
              <a:rPr lang="en-US" altLang="en-US" sz="4000" dirty="0">
                <a:solidFill>
                  <a:srgbClr val="000000"/>
                </a:solidFill>
                <a:latin typeface="Times New Roman" panose="02020603050405020304" pitchFamily="18" charset="0"/>
                <a:cs typeface="Times New Roman" panose="02020603050405020304" pitchFamily="18" charset="0"/>
              </a:rPr>
              <a:t> h</a:t>
            </a:r>
            <a:r>
              <a:rPr lang="vi-VN" altLang="en-US" sz="4000" dirty="0">
                <a:solidFill>
                  <a:srgbClr val="000000"/>
                </a:solidFill>
                <a:latin typeface="Times New Roman" panose="02020603050405020304" pitchFamily="18" charset="0"/>
                <a:cs typeface="Times New Roman" panose="02020603050405020304" pitchFamily="18" charset="0"/>
              </a:rPr>
              <a:t>ọ</a:t>
            </a:r>
            <a:r>
              <a:rPr lang="en-US" altLang="en-US" sz="4000" dirty="0">
                <a:solidFill>
                  <a:srgbClr val="000000"/>
                </a:solidFill>
                <a:latin typeface="Times New Roman" panose="02020603050405020304" pitchFamily="18" charset="0"/>
                <a:cs typeface="Times New Roman" panose="02020603050405020304" pitchFamily="18" charset="0"/>
              </a:rPr>
              <a:t>c</a:t>
            </a:r>
            <a:r>
              <a:rPr lang="vi-VN" altLang="en-US" sz="4000" dirty="0">
                <a:solidFill>
                  <a:srgbClr val="000000"/>
                </a:solidFill>
                <a:latin typeface="Times New Roman" panose="02020603050405020304" pitchFamily="18" charset="0"/>
                <a:cs typeface="Times New Roman" panose="02020603050405020304" pitchFamily="18" charset="0"/>
              </a:rPr>
              <a:t>,</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nhà</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nghiên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cứu</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phê</a:t>
            </a:r>
            <a:r>
              <a:rPr lang="en-US" altLang="en-US" sz="4000" dirty="0">
                <a:solidFill>
                  <a:srgbClr val="000000"/>
                </a:solidFill>
                <a:latin typeface="Times New Roman" panose="02020603050405020304" pitchFamily="18" charset="0"/>
                <a:cs typeface="Times New Roman" panose="02020603050405020304" pitchFamily="18" charset="0"/>
              </a:rPr>
              <a:t> b</a:t>
            </a:r>
            <a:r>
              <a:rPr lang="vi-VN" altLang="en-US" sz="4000" dirty="0">
                <a:solidFill>
                  <a:srgbClr val="000000"/>
                </a:solidFill>
                <a:latin typeface="Times New Roman" panose="02020603050405020304" pitchFamily="18" charset="0"/>
                <a:cs typeface="Times New Roman" panose="02020603050405020304" pitchFamily="18" charset="0"/>
              </a:rPr>
              <a:t>ì</a:t>
            </a:r>
            <a:r>
              <a:rPr lang="en-US" altLang="en-US" sz="4000" dirty="0" err="1">
                <a:solidFill>
                  <a:srgbClr val="000000"/>
                </a:solidFill>
                <a:latin typeface="Times New Roman" panose="02020603050405020304" pitchFamily="18" charset="0"/>
                <a:cs typeface="Times New Roman" panose="02020603050405020304" pitchFamily="18" charset="0"/>
              </a:rPr>
              <a:t>nh</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văn</a:t>
            </a:r>
            <a:r>
              <a:rPr lang="en-US" altLang="en-US" sz="4000" dirty="0">
                <a:solidFill>
                  <a:srgbClr val="000000"/>
                </a:solidFill>
                <a:latin typeface="Times New Roman" panose="02020603050405020304" pitchFamily="18" charset="0"/>
                <a:cs typeface="Times New Roman" panose="02020603050405020304" pitchFamily="18" charset="0"/>
              </a:rPr>
              <a:t> h</a:t>
            </a:r>
            <a:r>
              <a:rPr lang="vi-VN" altLang="en-US" sz="4000" dirty="0">
                <a:solidFill>
                  <a:srgbClr val="000000"/>
                </a:solidFill>
                <a:latin typeface="Times New Roman" panose="02020603050405020304" pitchFamily="18" charset="0"/>
                <a:cs typeface="Times New Roman" panose="02020603050405020304" pitchFamily="18" charset="0"/>
              </a:rPr>
              <a:t>ọc</a:t>
            </a:r>
            <a:r>
              <a:rPr lang="en-US" altLang="en-US" sz="4000" dirty="0">
                <a:solidFill>
                  <a:srgbClr val="000000"/>
                </a:solidFill>
                <a:latin typeface="Times New Roman" panose="02020603050405020304" pitchFamily="18" charset="0"/>
                <a:cs typeface="Times New Roman" panose="02020603050405020304" pitchFamily="18" charset="0"/>
              </a:rPr>
              <a:t>. </a:t>
            </a:r>
            <a:endParaRPr lang="vi-VN" altLang="en-US" sz="4000" dirty="0">
              <a:solidFill>
                <a:srgbClr val="000000"/>
              </a:solidFill>
              <a:latin typeface="Times New Roman" panose="02020603050405020304" pitchFamily="18" charset="0"/>
              <a:cs typeface="Times New Roman" panose="02020603050405020304" pitchFamily="18" charset="0"/>
            </a:endParaRPr>
          </a:p>
          <a:p>
            <a:pPr algn="just" eaLnBrk="0" fontAlgn="base" hangingPunct="0">
              <a:lnSpc>
                <a:spcPct val="150000"/>
              </a:lnSpc>
              <a:spcBef>
                <a:spcPct val="0"/>
              </a:spcBef>
              <a:spcAft>
                <a:spcPct val="0"/>
              </a:spcAft>
              <a:buNone/>
            </a:pPr>
            <a:r>
              <a:rPr lang="en-US" altLang="en-US" sz="4000" dirty="0">
                <a:solidFill>
                  <a:srgbClr val="000000"/>
                </a:solidFill>
                <a:latin typeface="Times New Roman" panose="02020603050405020304" pitchFamily="18" charset="0"/>
                <a:cs typeface="Times New Roman" panose="02020603050405020304" pitchFamily="18" charset="0"/>
              </a:rPr>
              <a:t>-</a:t>
            </a:r>
            <a:r>
              <a:rPr lang="vi-VN" altLang="en-US" sz="4000"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Tác</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phẩm</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chính</a:t>
            </a:r>
            <a:r>
              <a:rPr lang="en-US" altLang="en-US" sz="4000" dirty="0">
                <a:solidFill>
                  <a:srgbClr val="000000"/>
                </a:solidFill>
                <a:latin typeface="Times New Roman" panose="02020603050405020304" pitchFamily="18" charset="0"/>
                <a:cs typeface="Times New Roman" panose="02020603050405020304" pitchFamily="18" charset="0"/>
              </a:rPr>
              <a:t>: </a:t>
            </a:r>
            <a:r>
              <a:rPr lang="vi-VN" altLang="en-US" sz="4000" i="1" dirty="0">
                <a:solidFill>
                  <a:srgbClr val="000000"/>
                </a:solidFill>
                <a:latin typeface="Times New Roman" panose="02020603050405020304" pitchFamily="18" charset="0"/>
                <a:cs typeface="Times New Roman" panose="02020603050405020304" pitchFamily="18" charset="0"/>
              </a:rPr>
              <a:t>Dẫn</a:t>
            </a:r>
            <a:r>
              <a:rPr lang="en-US" altLang="en-US" sz="4000" i="1" dirty="0">
                <a:solidFill>
                  <a:srgbClr val="000000"/>
                </a:solidFill>
                <a:latin typeface="Times New Roman" panose="02020603050405020304" pitchFamily="18" charset="0"/>
                <a:cs typeface="Times New Roman" panose="02020603050405020304" pitchFamily="18" charset="0"/>
              </a:rPr>
              <a:t> </a:t>
            </a:r>
            <a:r>
              <a:rPr lang="en-US" altLang="en-US" sz="4000" i="1" dirty="0" err="1">
                <a:solidFill>
                  <a:srgbClr val="000000"/>
                </a:solidFill>
                <a:latin typeface="Times New Roman" panose="02020603050405020304" pitchFamily="18" charset="0"/>
                <a:cs typeface="Times New Roman" panose="02020603050405020304" pitchFamily="18" charset="0"/>
              </a:rPr>
              <a:t>vào</a:t>
            </a:r>
            <a:r>
              <a:rPr lang="en-US" altLang="en-US" sz="4000" i="1" dirty="0">
                <a:solidFill>
                  <a:srgbClr val="000000"/>
                </a:solidFill>
                <a:latin typeface="Times New Roman" panose="02020603050405020304" pitchFamily="18" charset="0"/>
                <a:cs typeface="Times New Roman" panose="02020603050405020304" pitchFamily="18" charset="0"/>
              </a:rPr>
              <a:t> </a:t>
            </a:r>
            <a:r>
              <a:rPr lang="en-US" altLang="en-US" sz="4000" i="1" dirty="0" err="1">
                <a:solidFill>
                  <a:srgbClr val="000000"/>
                </a:solidFill>
                <a:latin typeface="Times New Roman" panose="02020603050405020304" pitchFamily="18" charset="0"/>
                <a:cs typeface="Times New Roman" panose="02020603050405020304" pitchFamily="18" charset="0"/>
              </a:rPr>
              <a:t>tác</a:t>
            </a:r>
            <a:r>
              <a:rPr lang="en-US" altLang="en-US" sz="4000" i="1" dirty="0">
                <a:solidFill>
                  <a:srgbClr val="000000"/>
                </a:solidFill>
                <a:latin typeface="Times New Roman" panose="02020603050405020304" pitchFamily="18" charset="0"/>
                <a:cs typeface="Times New Roman" panose="02020603050405020304" pitchFamily="18" charset="0"/>
              </a:rPr>
              <a:t> </a:t>
            </a:r>
            <a:r>
              <a:rPr lang="en-US" altLang="en-US" sz="4000" i="1" dirty="0" err="1">
                <a:solidFill>
                  <a:srgbClr val="000000"/>
                </a:solidFill>
                <a:latin typeface="Times New Roman" panose="02020603050405020304" pitchFamily="18" charset="0"/>
                <a:cs typeface="Times New Roman" panose="02020603050405020304" pitchFamily="18" charset="0"/>
              </a:rPr>
              <a:t>phẩm</a:t>
            </a:r>
            <a:r>
              <a:rPr lang="en-US" altLang="en-US" sz="4000" i="1" dirty="0">
                <a:solidFill>
                  <a:srgbClr val="000000"/>
                </a:solidFill>
                <a:latin typeface="Times New Roman" panose="02020603050405020304" pitchFamily="18" charset="0"/>
                <a:cs typeface="Times New Roman" panose="02020603050405020304" pitchFamily="18" charset="0"/>
              </a:rPr>
              <a:t> </a:t>
            </a:r>
            <a:r>
              <a:rPr lang="en-US" altLang="en-US" sz="4000" i="1" dirty="0" err="1">
                <a:solidFill>
                  <a:srgbClr val="000000"/>
                </a:solidFill>
                <a:latin typeface="Times New Roman" panose="02020603050405020304" pitchFamily="18" charset="0"/>
                <a:cs typeface="Times New Roman" panose="02020603050405020304" pitchFamily="18" charset="0"/>
              </a:rPr>
              <a:t>văn</a:t>
            </a:r>
            <a:r>
              <a:rPr lang="en-US" altLang="en-US" sz="4000" i="1" dirty="0">
                <a:solidFill>
                  <a:srgbClr val="000000"/>
                </a:solidFill>
                <a:latin typeface="Times New Roman" panose="02020603050405020304" pitchFamily="18" charset="0"/>
                <a:cs typeface="Times New Roman" panose="02020603050405020304" pitchFamily="18" charset="0"/>
              </a:rPr>
              <a:t> </a:t>
            </a:r>
            <a:r>
              <a:rPr lang="en-US" altLang="en-US" sz="4000" i="1" dirty="0" err="1">
                <a:solidFill>
                  <a:srgbClr val="000000"/>
                </a:solidFill>
                <a:latin typeface="Times New Roman" panose="02020603050405020304" pitchFamily="18" charset="0"/>
                <a:cs typeface="Times New Roman" panose="02020603050405020304" pitchFamily="18" charset="0"/>
              </a:rPr>
              <a:t>ch</a:t>
            </a:r>
            <a:r>
              <a:rPr lang="vi-VN" altLang="en-US" sz="4000" i="1" dirty="0">
                <a:solidFill>
                  <a:srgbClr val="000000"/>
                </a:solidFill>
                <a:latin typeface="Times New Roman" panose="02020603050405020304" pitchFamily="18" charset="0"/>
                <a:cs typeface="Times New Roman" panose="02020603050405020304" pitchFamily="18" charset="0"/>
              </a:rPr>
              <a:t>ương</a:t>
            </a:r>
            <a:r>
              <a:rPr lang="en-US" altLang="en-US" sz="4000" dirty="0">
                <a:solidFill>
                  <a:srgbClr val="000000"/>
                </a:solidFill>
                <a:latin typeface="Times New Roman" panose="02020603050405020304" pitchFamily="18" charset="0"/>
                <a:cs typeface="Times New Roman" panose="02020603050405020304" pitchFamily="18" charset="0"/>
              </a:rPr>
              <a:t> (1986); </a:t>
            </a:r>
            <a:r>
              <a:rPr lang="en-US" altLang="en-US" sz="4000" i="1" dirty="0" err="1">
                <a:solidFill>
                  <a:srgbClr val="000000"/>
                </a:solidFill>
                <a:latin typeface="Times New Roman" panose="02020603050405020304" pitchFamily="18" charset="0"/>
                <a:cs typeface="Times New Roman" panose="02020603050405020304" pitchFamily="18" charset="0"/>
              </a:rPr>
              <a:t>Trường</a:t>
            </a:r>
            <a:r>
              <a:rPr lang="en-US" altLang="en-US" sz="4000" i="1" dirty="0">
                <a:solidFill>
                  <a:srgbClr val="000000"/>
                </a:solidFill>
                <a:latin typeface="Times New Roman" panose="02020603050405020304" pitchFamily="18" charset="0"/>
                <a:cs typeface="Times New Roman" panose="02020603050405020304" pitchFamily="18" charset="0"/>
              </a:rPr>
              <a:t> </a:t>
            </a:r>
            <a:r>
              <a:rPr lang="en-US" altLang="en-US" sz="4000" i="1" dirty="0" err="1">
                <a:solidFill>
                  <a:srgbClr val="000000"/>
                </a:solidFill>
                <a:latin typeface="Times New Roman" panose="02020603050405020304" pitchFamily="18" charset="0"/>
                <a:cs typeface="Times New Roman" panose="02020603050405020304" pitchFamily="18" charset="0"/>
              </a:rPr>
              <a:t>phài</a:t>
            </a:r>
            <a:r>
              <a:rPr lang="en-US" altLang="en-US" sz="4000" i="1" dirty="0">
                <a:solidFill>
                  <a:srgbClr val="000000"/>
                </a:solidFill>
                <a:latin typeface="Times New Roman" panose="02020603050405020304" pitchFamily="18" charset="0"/>
                <a:cs typeface="Times New Roman" panose="02020603050405020304" pitchFamily="18" charset="0"/>
              </a:rPr>
              <a:t> </a:t>
            </a:r>
            <a:r>
              <a:rPr lang="vi-VN" altLang="en-US" sz="4000" i="1" dirty="0">
                <a:solidFill>
                  <a:srgbClr val="000000"/>
                </a:solidFill>
                <a:latin typeface="Times New Roman" panose="02020603050405020304" pitchFamily="18" charset="0"/>
                <a:cs typeface="Times New Roman" panose="02020603050405020304" pitchFamily="18" charset="0"/>
              </a:rPr>
              <a:t>Hình thức </a:t>
            </a:r>
            <a:r>
              <a:rPr lang="en-US" altLang="en-US" sz="4000" i="1" dirty="0" err="1">
                <a:solidFill>
                  <a:srgbClr val="000000"/>
                </a:solidFill>
                <a:latin typeface="Times New Roman" panose="02020603050405020304" pitchFamily="18" charset="0"/>
                <a:cs typeface="Times New Roman" panose="02020603050405020304" pitchFamily="18" charset="0"/>
              </a:rPr>
              <a:t>Nga</a:t>
            </a:r>
            <a:r>
              <a:rPr lang="en-US" altLang="en-US" sz="4000" dirty="0">
                <a:solidFill>
                  <a:srgbClr val="000000"/>
                </a:solidFill>
                <a:latin typeface="Times New Roman" panose="02020603050405020304" pitchFamily="18" charset="0"/>
                <a:cs typeface="Times New Roman" panose="02020603050405020304" pitchFamily="18" charset="0"/>
              </a:rPr>
              <a:t> (2007); </a:t>
            </a:r>
            <a:r>
              <a:rPr lang="en-US" altLang="en-US" sz="4000" i="1" dirty="0" err="1">
                <a:solidFill>
                  <a:srgbClr val="000000"/>
                </a:solidFill>
                <a:latin typeface="Times New Roman" panose="02020603050405020304" pitchFamily="18" charset="0"/>
                <a:cs typeface="Times New Roman" panose="02020603050405020304" pitchFamily="18" charset="0"/>
              </a:rPr>
              <a:t>Những</a:t>
            </a:r>
            <a:r>
              <a:rPr lang="en-US" altLang="en-US" sz="4000" i="1" dirty="0">
                <a:solidFill>
                  <a:srgbClr val="000000"/>
                </a:solidFill>
                <a:latin typeface="Times New Roman" panose="02020603050405020304" pitchFamily="18" charset="0"/>
                <a:cs typeface="Times New Roman" panose="02020603050405020304" pitchFamily="18" charset="0"/>
              </a:rPr>
              <a:t> </a:t>
            </a:r>
            <a:r>
              <a:rPr lang="en-US" altLang="en-US" sz="4000" i="1" dirty="0" err="1">
                <a:solidFill>
                  <a:srgbClr val="000000"/>
                </a:solidFill>
                <a:latin typeface="Times New Roman" panose="02020603050405020304" pitchFamily="18" charset="0"/>
                <a:cs typeface="Times New Roman" panose="02020603050405020304" pitchFamily="18" charset="0"/>
              </a:rPr>
              <a:t>nguồn</a:t>
            </a:r>
            <a:r>
              <a:rPr lang="en-US" altLang="en-US" sz="4000" i="1" dirty="0">
                <a:solidFill>
                  <a:srgbClr val="000000"/>
                </a:solidFill>
                <a:latin typeface="Times New Roman" panose="02020603050405020304" pitchFamily="18" charset="0"/>
                <a:cs typeface="Times New Roman" panose="02020603050405020304" pitchFamily="18" charset="0"/>
              </a:rPr>
              <a:t> </a:t>
            </a:r>
            <a:r>
              <a:rPr lang="en-US" altLang="en-US" sz="4000" i="1" dirty="0" err="1">
                <a:solidFill>
                  <a:srgbClr val="000000"/>
                </a:solidFill>
                <a:latin typeface="Times New Roman" panose="02020603050405020304" pitchFamily="18" charset="0"/>
                <a:cs typeface="Times New Roman" panose="02020603050405020304" pitchFamily="18" charset="0"/>
              </a:rPr>
              <a:t>cảm</a:t>
            </a:r>
            <a:r>
              <a:rPr lang="en-US" altLang="en-US" sz="4000" i="1" dirty="0">
                <a:solidFill>
                  <a:srgbClr val="000000"/>
                </a:solidFill>
                <a:latin typeface="Times New Roman" panose="02020603050405020304" pitchFamily="18" charset="0"/>
                <a:cs typeface="Times New Roman" panose="02020603050405020304" pitchFamily="18" charset="0"/>
              </a:rPr>
              <a:t> </a:t>
            </a:r>
            <a:r>
              <a:rPr lang="en-US" altLang="en-US" sz="4000" i="1" dirty="0" err="1">
                <a:solidFill>
                  <a:srgbClr val="000000"/>
                </a:solidFill>
                <a:latin typeface="Times New Roman" panose="02020603050405020304" pitchFamily="18" charset="0"/>
                <a:cs typeface="Times New Roman" panose="02020603050405020304" pitchFamily="18" charset="0"/>
              </a:rPr>
              <a:t>hứng</a:t>
            </a:r>
            <a:r>
              <a:rPr lang="en-US" altLang="en-US" sz="4000" i="1" dirty="0">
                <a:solidFill>
                  <a:srgbClr val="000000"/>
                </a:solidFill>
                <a:latin typeface="Times New Roman" panose="02020603050405020304" pitchFamily="18" charset="0"/>
                <a:cs typeface="Times New Roman" panose="02020603050405020304" pitchFamily="18" charset="0"/>
              </a:rPr>
              <a:t> </a:t>
            </a:r>
            <a:r>
              <a:rPr lang="en-US" altLang="en-US" sz="4000" i="1" dirty="0" err="1">
                <a:solidFill>
                  <a:srgbClr val="000000"/>
                </a:solidFill>
                <a:latin typeface="Times New Roman" panose="02020603050405020304" pitchFamily="18" charset="0"/>
                <a:cs typeface="Times New Roman" panose="02020603050405020304" pitchFamily="18" charset="0"/>
              </a:rPr>
              <a:t>trong</a:t>
            </a:r>
            <a:r>
              <a:rPr lang="en-US" altLang="en-US" sz="4000" i="1" dirty="0">
                <a:solidFill>
                  <a:srgbClr val="000000"/>
                </a:solidFill>
                <a:latin typeface="Times New Roman" panose="02020603050405020304" pitchFamily="18" charset="0"/>
                <a:cs typeface="Times New Roman" panose="02020603050405020304" pitchFamily="18" charset="0"/>
              </a:rPr>
              <a:t> </a:t>
            </a:r>
            <a:r>
              <a:rPr lang="en-US" altLang="en-US" sz="4000" i="1" dirty="0" err="1">
                <a:solidFill>
                  <a:srgbClr val="000000"/>
                </a:solidFill>
                <a:latin typeface="Times New Roman" panose="02020603050405020304" pitchFamily="18" charset="0"/>
                <a:cs typeface="Times New Roman" panose="02020603050405020304" pitchFamily="18" charset="0"/>
              </a:rPr>
              <a:t>văn</a:t>
            </a:r>
            <a:r>
              <a:rPr lang="en-US" altLang="en-US" sz="4000" i="1" dirty="0">
                <a:solidFill>
                  <a:srgbClr val="000000"/>
                </a:solidFill>
                <a:latin typeface="Times New Roman" panose="02020603050405020304" pitchFamily="18" charset="0"/>
                <a:cs typeface="Times New Roman" panose="02020603050405020304" pitchFamily="18" charset="0"/>
              </a:rPr>
              <a:t> hoc</a:t>
            </a:r>
            <a:r>
              <a:rPr lang="en-US" altLang="en-US" sz="4000" dirty="0">
                <a:solidFill>
                  <a:srgbClr val="000000"/>
                </a:solidFill>
                <a:latin typeface="Times New Roman" panose="02020603050405020304" pitchFamily="18" charset="0"/>
                <a:cs typeface="Times New Roman" panose="02020603050405020304" pitchFamily="18" charset="0"/>
              </a:rPr>
              <a:t>(2008); </a:t>
            </a:r>
            <a:r>
              <a:rPr lang="en-US" altLang="en-US" sz="4000" i="1" dirty="0" err="1">
                <a:solidFill>
                  <a:srgbClr val="000000"/>
                </a:solidFill>
                <a:latin typeface="Times New Roman" panose="02020603050405020304" pitchFamily="18" charset="0"/>
                <a:cs typeface="Times New Roman" panose="02020603050405020304" pitchFamily="18" charset="0"/>
              </a:rPr>
              <a:t>Hãy</a:t>
            </a:r>
            <a:r>
              <a:rPr lang="en-US" altLang="en-US" sz="4000" i="1" dirty="0">
                <a:solidFill>
                  <a:srgbClr val="000000"/>
                </a:solidFill>
                <a:latin typeface="Times New Roman" panose="02020603050405020304" pitchFamily="18" charset="0"/>
                <a:cs typeface="Times New Roman" panose="02020603050405020304" pitchFamily="18" charset="0"/>
              </a:rPr>
              <a:t> </a:t>
            </a:r>
            <a:r>
              <a:rPr lang="en-US" altLang="en-US" sz="4000" i="1" dirty="0" err="1">
                <a:solidFill>
                  <a:srgbClr val="000000"/>
                </a:solidFill>
                <a:latin typeface="Times New Roman" panose="02020603050405020304" pitchFamily="18" charset="0"/>
                <a:cs typeface="Times New Roman" panose="02020603050405020304" pitchFamily="18" charset="0"/>
              </a:rPr>
              <a:t>cầm</a:t>
            </a:r>
            <a:r>
              <a:rPr lang="en-US" altLang="en-US" sz="4000" i="1" dirty="0">
                <a:solidFill>
                  <a:srgbClr val="000000"/>
                </a:solidFill>
                <a:latin typeface="Times New Roman" panose="02020603050405020304" pitchFamily="18" charset="0"/>
                <a:cs typeface="Times New Roman" panose="02020603050405020304" pitchFamily="18" charset="0"/>
              </a:rPr>
              <a:t> </a:t>
            </a:r>
            <a:r>
              <a:rPr lang="en-US" altLang="en-US" sz="4000" i="1" dirty="0" err="1">
                <a:solidFill>
                  <a:srgbClr val="000000"/>
                </a:solidFill>
                <a:latin typeface="Times New Roman" panose="02020603050405020304" pitchFamily="18" charset="0"/>
                <a:cs typeface="Times New Roman" panose="02020603050405020304" pitchFamily="18" charset="0"/>
              </a:rPr>
              <a:t>lấy</a:t>
            </a:r>
            <a:r>
              <a:rPr lang="en-US" altLang="en-US" sz="4000" i="1" dirty="0">
                <a:solidFill>
                  <a:srgbClr val="000000"/>
                </a:solidFill>
                <a:latin typeface="Times New Roman" panose="02020603050405020304" pitchFamily="18" charset="0"/>
                <a:cs typeface="Times New Roman" panose="02020603050405020304" pitchFamily="18" charset="0"/>
              </a:rPr>
              <a:t> </a:t>
            </a:r>
            <a:r>
              <a:rPr lang="en-US" altLang="en-US" sz="4000" i="1" dirty="0" err="1">
                <a:solidFill>
                  <a:srgbClr val="000000"/>
                </a:solidFill>
                <a:latin typeface="Times New Roman" panose="02020603050405020304" pitchFamily="18" charset="0"/>
                <a:cs typeface="Times New Roman" panose="02020603050405020304" pitchFamily="18" charset="0"/>
              </a:rPr>
              <a:t>và</a:t>
            </a:r>
            <a:r>
              <a:rPr lang="en-US" altLang="en-US" sz="4000" i="1" dirty="0">
                <a:solidFill>
                  <a:srgbClr val="000000"/>
                </a:solidFill>
                <a:latin typeface="Times New Roman" panose="02020603050405020304" pitchFamily="18" charset="0"/>
                <a:cs typeface="Times New Roman" panose="02020603050405020304" pitchFamily="18" charset="0"/>
              </a:rPr>
              <a:t> </a:t>
            </a:r>
            <a:r>
              <a:rPr lang="en-US" altLang="en-US" sz="4000" i="1" dirty="0" err="1">
                <a:solidFill>
                  <a:srgbClr val="000000"/>
                </a:solidFill>
                <a:latin typeface="Times New Roman" panose="02020603050405020304" pitchFamily="18" charset="0"/>
                <a:cs typeface="Times New Roman" panose="02020603050405020304" pitchFamily="18" charset="0"/>
              </a:rPr>
              <a:t>đọc</a:t>
            </a:r>
            <a:r>
              <a:rPr lang="en-US" altLang="en-US" sz="4000" dirty="0">
                <a:solidFill>
                  <a:srgbClr val="000000"/>
                </a:solidFill>
                <a:latin typeface="Times New Roman" panose="02020603050405020304" pitchFamily="18" charset="0"/>
                <a:cs typeface="Times New Roman" panose="02020603050405020304" pitchFamily="18" charset="0"/>
              </a:rPr>
              <a:t> (2016); </a:t>
            </a:r>
            <a:r>
              <a:rPr lang="en-US" altLang="en-US" sz="4000" i="1" dirty="0" err="1">
                <a:solidFill>
                  <a:srgbClr val="000000"/>
                </a:solidFill>
                <a:latin typeface="Times New Roman" panose="02020603050405020304" pitchFamily="18" charset="0"/>
                <a:cs typeface="Times New Roman" panose="02020603050405020304" pitchFamily="18" charset="0"/>
              </a:rPr>
              <a:t>Giấc</a:t>
            </a:r>
            <a:r>
              <a:rPr lang="en-US" altLang="en-US" sz="4000" i="1" dirty="0">
                <a:solidFill>
                  <a:srgbClr val="000000"/>
                </a:solidFill>
                <a:latin typeface="Times New Roman" panose="02020603050405020304" pitchFamily="18" charset="0"/>
                <a:cs typeface="Times New Roman" panose="02020603050405020304" pitchFamily="18" charset="0"/>
              </a:rPr>
              <a:t> </a:t>
            </a:r>
            <a:r>
              <a:rPr lang="en-US" altLang="en-US" sz="4000" i="1" dirty="0" err="1">
                <a:solidFill>
                  <a:srgbClr val="000000"/>
                </a:solidFill>
                <a:latin typeface="Times New Roman" panose="02020603050405020304" pitchFamily="18" charset="0"/>
                <a:cs typeface="Times New Roman" panose="02020603050405020304" pitchFamily="18" charset="0"/>
              </a:rPr>
              <a:t>mơ</a:t>
            </a:r>
            <a:r>
              <a:rPr lang="en-US" altLang="en-US" sz="4000" i="1" dirty="0">
                <a:solidFill>
                  <a:srgbClr val="000000"/>
                </a:solidFill>
                <a:latin typeface="Times New Roman" panose="02020603050405020304" pitchFamily="18" charset="0"/>
                <a:cs typeface="Times New Roman" panose="02020603050405020304" pitchFamily="18" charset="0"/>
              </a:rPr>
              <a:t>, </a:t>
            </a:r>
            <a:r>
              <a:rPr lang="en-US" altLang="en-US" sz="4000" i="1" dirty="0" err="1">
                <a:solidFill>
                  <a:srgbClr val="000000"/>
                </a:solidFill>
                <a:latin typeface="Times New Roman" panose="02020603050405020304" pitchFamily="18" charset="0"/>
                <a:cs typeface="Times New Roman" panose="02020603050405020304" pitchFamily="18" charset="0"/>
              </a:rPr>
              <a:t>cảnh</a:t>
            </a:r>
            <a:r>
              <a:rPr lang="en-US" altLang="en-US" sz="4000" i="1" dirty="0">
                <a:solidFill>
                  <a:srgbClr val="000000"/>
                </a:solidFill>
                <a:latin typeface="Times New Roman" panose="02020603050405020304" pitchFamily="18" charset="0"/>
                <a:cs typeface="Times New Roman" panose="02020603050405020304" pitchFamily="18" charset="0"/>
              </a:rPr>
              <a:t> </a:t>
            </a:r>
            <a:r>
              <a:rPr lang="en-US" altLang="en-US" sz="4000" i="1" dirty="0" err="1">
                <a:solidFill>
                  <a:srgbClr val="000000"/>
                </a:solidFill>
                <a:latin typeface="Times New Roman" panose="02020603050405020304" pitchFamily="18" charset="0"/>
                <a:cs typeface="Times New Roman" panose="02020603050405020304" pitchFamily="18" charset="0"/>
              </a:rPr>
              <a:t>tượng</a:t>
            </a:r>
            <a:r>
              <a:rPr lang="en-US" altLang="en-US" sz="4000" i="1" dirty="0">
                <a:solidFill>
                  <a:srgbClr val="000000"/>
                </a:solidFill>
                <a:latin typeface="Times New Roman" panose="02020603050405020304" pitchFamily="18" charset="0"/>
                <a:cs typeface="Times New Roman" panose="02020603050405020304" pitchFamily="18" charset="0"/>
              </a:rPr>
              <a:t> </a:t>
            </a:r>
            <a:r>
              <a:rPr lang="en-US" altLang="en-US" sz="4000" i="1" dirty="0" err="1">
                <a:solidFill>
                  <a:srgbClr val="000000"/>
                </a:solidFill>
                <a:latin typeface="Times New Roman" panose="02020603050405020304" pitchFamily="18" charset="0"/>
                <a:cs typeface="Times New Roman" panose="02020603050405020304" pitchFamily="18" charset="0"/>
              </a:rPr>
              <a:t>và</a:t>
            </a:r>
            <a:r>
              <a:rPr lang="en-US" altLang="en-US" sz="4000" i="1" dirty="0">
                <a:solidFill>
                  <a:srgbClr val="000000"/>
                </a:solidFill>
                <a:latin typeface="Times New Roman" panose="02020603050405020304" pitchFamily="18" charset="0"/>
                <a:cs typeface="Times New Roman" panose="02020603050405020304" pitchFamily="18" charset="0"/>
              </a:rPr>
              <a:t> </a:t>
            </a:r>
            <a:r>
              <a:rPr lang="en-US" altLang="en-US" sz="4000" i="1" dirty="0" err="1">
                <a:solidFill>
                  <a:srgbClr val="000000"/>
                </a:solidFill>
                <a:latin typeface="Times New Roman" panose="02020603050405020304" pitchFamily="18" charset="0"/>
                <a:cs typeface="Times New Roman" panose="02020603050405020304" pitchFamily="18" charset="0"/>
              </a:rPr>
              <a:t>cái</a:t>
            </a:r>
            <a:r>
              <a:rPr lang="en-US" altLang="en-US" sz="4000" i="1" dirty="0">
                <a:solidFill>
                  <a:srgbClr val="000000"/>
                </a:solidFill>
                <a:latin typeface="Times New Roman" panose="02020603050405020304" pitchFamily="18" charset="0"/>
                <a:cs typeface="Times New Roman" panose="02020603050405020304" pitchFamily="18" charset="0"/>
              </a:rPr>
              <a:t> </a:t>
            </a:r>
            <a:r>
              <a:rPr lang="en-US" altLang="en-US" sz="4000" i="1" dirty="0" err="1">
                <a:solidFill>
                  <a:srgbClr val="000000"/>
                </a:solidFill>
                <a:latin typeface="Times New Roman" panose="02020603050405020304" pitchFamily="18" charset="0"/>
                <a:cs typeface="Times New Roman" panose="02020603050405020304" pitchFamily="18" charset="0"/>
              </a:rPr>
              <a:t>nhìn</a:t>
            </a:r>
            <a:r>
              <a:rPr lang="en-US" altLang="en-US" sz="4000" dirty="0">
                <a:solidFill>
                  <a:srgbClr val="000000"/>
                </a:solidFill>
                <a:latin typeface="Times New Roman" panose="02020603050405020304" pitchFamily="18" charset="0"/>
                <a:cs typeface="Times New Roman" panose="02020603050405020304" pitchFamily="18" charset="0"/>
              </a:rPr>
              <a:t> (2019);..</a:t>
            </a:r>
          </a:p>
        </p:txBody>
      </p:sp>
    </p:spTree>
    <p:extLst>
      <p:ext uri="{BB962C8B-B14F-4D97-AF65-F5344CB8AC3E}">
        <p14:creationId xmlns:p14="http://schemas.microsoft.com/office/powerpoint/2010/main" val="358414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wipe(down)">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barn(inVertical)">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Effect transition="in" filter="fade">
                                      <p:cBhvr>
                                        <p:cTn id="32" dur="1000"/>
                                        <p:tgtEl>
                                          <p:spTgt spid="8">
                                            <p:txEl>
                                              <p:pRg st="3" end="3"/>
                                            </p:txEl>
                                          </p:spTgt>
                                        </p:tgtEl>
                                      </p:cBhvr>
                                    </p:animEffect>
                                    <p:anim calcmode="lin" valueType="num">
                                      <p:cBhvr>
                                        <p:cTn id="33"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42900"/>
            <a:ext cx="6248400" cy="923330"/>
          </a:xfrm>
          <a:prstGeom prst="rect">
            <a:avLst/>
          </a:prstGeom>
          <a:noFill/>
        </p:spPr>
        <p:txBody>
          <a:bodyPr wrap="square" rtlCol="0">
            <a:spAutoFit/>
          </a:bodyPr>
          <a:lstStyle/>
          <a:p>
            <a:pPr algn="just"/>
            <a:r>
              <a:rPr lang="vi-VN" sz="5400" b="1" dirty="0">
                <a:solidFill>
                  <a:schemeClr val="accent2">
                    <a:lumMod val="50000"/>
                  </a:schemeClr>
                </a:solidFill>
                <a:latin typeface="Times New Roman" panose="02020603050405020304" pitchFamily="18" charset="0"/>
                <a:cs typeface="Times New Roman" panose="02020603050405020304" pitchFamily="18" charset="0"/>
              </a:rPr>
              <a:t>b. Tác phẩm</a:t>
            </a:r>
            <a:endParaRPr lang="en-US" sz="5400" b="1" dirty="0">
              <a:solidFill>
                <a:schemeClr val="accent2">
                  <a:lumMod val="50000"/>
                </a:schemeClr>
              </a:solidFill>
              <a:latin typeface="Times New Roman" panose="02020603050405020304" pitchFamily="18" charset="0"/>
              <a:cs typeface="Times New Roman" panose="02020603050405020304" pitchFamily="18" charset="0"/>
            </a:endParaRPr>
          </a:p>
        </p:txBody>
      </p:sp>
      <p:grpSp>
        <p:nvGrpSpPr>
          <p:cNvPr id="3" name="Group 2"/>
          <p:cNvGrpSpPr/>
          <p:nvPr/>
        </p:nvGrpSpPr>
        <p:grpSpPr>
          <a:xfrm>
            <a:off x="609600" y="2171700"/>
            <a:ext cx="3901439" cy="3272249"/>
            <a:chOff x="609600" y="2171700"/>
            <a:chExt cx="3901439" cy="3272249"/>
          </a:xfrm>
        </p:grpSpPr>
        <p:pic>
          <p:nvPicPr>
            <p:cNvPr id="6"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09600" y="2171700"/>
              <a:ext cx="3901439" cy="3272249"/>
            </a:xfrm>
            <a:prstGeom prst="rect">
              <a:avLst/>
            </a:prstGeom>
          </p:spPr>
        </p:pic>
        <p:sp>
          <p:nvSpPr>
            <p:cNvPr id="12" name="TextBox 11"/>
            <p:cNvSpPr txBox="1"/>
            <p:nvPr/>
          </p:nvSpPr>
          <p:spPr>
            <a:xfrm>
              <a:off x="1524000" y="2628900"/>
              <a:ext cx="2209800" cy="707886"/>
            </a:xfrm>
            <a:prstGeom prst="rect">
              <a:avLst/>
            </a:prstGeom>
            <a:noFill/>
          </p:spPr>
          <p:txBody>
            <a:bodyPr wrap="square" rtlCol="0">
              <a:spAutoFit/>
            </a:bodyPr>
            <a:lstStyle/>
            <a:p>
              <a:pPr algn="just"/>
              <a:r>
                <a:rPr lang="en-US" sz="4000" b="1" dirty="0" err="1">
                  <a:latin typeface="Times New Roman" panose="02020603050405020304" pitchFamily="18" charset="0"/>
                  <a:cs typeface="Times New Roman" panose="02020603050405020304" pitchFamily="18" charset="0"/>
                </a:rPr>
                <a:t>Thể</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loại</a:t>
              </a:r>
              <a:endParaRPr lang="en-US" sz="4000" b="1" dirty="0">
                <a:latin typeface="Times New Roman" panose="02020603050405020304" pitchFamily="18" charset="0"/>
                <a:cs typeface="Times New Roman" panose="02020603050405020304" pitchFamily="18" charset="0"/>
              </a:endParaRPr>
            </a:p>
          </p:txBody>
        </p:sp>
      </p:grpSp>
      <p:sp>
        <p:nvSpPr>
          <p:cNvPr id="8" name="TextBox 7"/>
          <p:cNvSpPr txBox="1"/>
          <p:nvPr/>
        </p:nvSpPr>
        <p:spPr>
          <a:xfrm>
            <a:off x="640080" y="3557339"/>
            <a:ext cx="3733800" cy="1323439"/>
          </a:xfrm>
          <a:prstGeom prst="rect">
            <a:avLst/>
          </a:prstGeom>
          <a:noFill/>
        </p:spPr>
        <p:txBody>
          <a:bodyPr wrap="square" rtlCol="0">
            <a:spAutoFit/>
          </a:bodyPr>
          <a:lstStyle/>
          <a:p>
            <a:pPr algn="ctr"/>
            <a:r>
              <a:rPr lang="vi-VN" sz="4000" dirty="0">
                <a:latin typeface="Times New Roman" panose="02020603050405020304" pitchFamily="18" charset="0"/>
                <a:cs typeface="Times New Roman" panose="02020603050405020304" pitchFamily="18" charset="0"/>
              </a:rPr>
              <a:t>Văn bản nghị luận</a:t>
            </a:r>
            <a:endParaRPr lang="en-US" sz="4000" dirty="0">
              <a:latin typeface="Times New Roman" panose="02020603050405020304" pitchFamily="18" charset="0"/>
              <a:cs typeface="Times New Roman" panose="02020603050405020304" pitchFamily="18" charset="0"/>
            </a:endParaRPr>
          </a:p>
        </p:txBody>
      </p:sp>
      <p:grpSp>
        <p:nvGrpSpPr>
          <p:cNvPr id="10" name="Group 9"/>
          <p:cNvGrpSpPr/>
          <p:nvPr/>
        </p:nvGrpSpPr>
        <p:grpSpPr>
          <a:xfrm>
            <a:off x="6099065" y="1750047"/>
            <a:ext cx="3901439" cy="3272249"/>
            <a:chOff x="609600" y="2171700"/>
            <a:chExt cx="3901439" cy="3272249"/>
          </a:xfrm>
        </p:grpSpPr>
        <p:pic>
          <p:nvPicPr>
            <p:cNvPr id="11"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09600" y="2171700"/>
              <a:ext cx="3901439" cy="3272249"/>
            </a:xfrm>
            <a:prstGeom prst="rect">
              <a:avLst/>
            </a:prstGeom>
          </p:spPr>
        </p:pic>
        <p:sp>
          <p:nvSpPr>
            <p:cNvPr id="13" name="TextBox 12"/>
            <p:cNvSpPr txBox="1"/>
            <p:nvPr/>
          </p:nvSpPr>
          <p:spPr>
            <a:xfrm>
              <a:off x="1524000" y="2628900"/>
              <a:ext cx="2209800" cy="707886"/>
            </a:xfrm>
            <a:prstGeom prst="rect">
              <a:avLst/>
            </a:prstGeom>
            <a:noFill/>
          </p:spPr>
          <p:txBody>
            <a:bodyPr wrap="square" rtlCol="0">
              <a:spAutoFit/>
            </a:bodyPr>
            <a:lstStyle/>
            <a:p>
              <a:pPr algn="just"/>
              <a:r>
                <a:rPr lang="vi-VN" sz="4000" b="1" dirty="0">
                  <a:latin typeface="Times New Roman" panose="02020603050405020304" pitchFamily="18" charset="0"/>
                  <a:cs typeface="Times New Roman" panose="02020603050405020304" pitchFamily="18" charset="0"/>
                </a:rPr>
                <a:t>Xuất xứ</a:t>
              </a:r>
              <a:endParaRPr lang="en-US" sz="4000" b="1" dirty="0">
                <a:latin typeface="Times New Roman" panose="02020603050405020304" pitchFamily="18" charset="0"/>
                <a:cs typeface="Times New Roman" panose="02020603050405020304" pitchFamily="18" charset="0"/>
              </a:endParaRPr>
            </a:p>
          </p:txBody>
        </p:sp>
      </p:grpSp>
      <p:sp>
        <p:nvSpPr>
          <p:cNvPr id="14" name="TextBox 13"/>
          <p:cNvSpPr txBox="1"/>
          <p:nvPr/>
        </p:nvSpPr>
        <p:spPr>
          <a:xfrm>
            <a:off x="6192519" y="2899708"/>
            <a:ext cx="3754123" cy="1938992"/>
          </a:xfrm>
          <a:prstGeom prst="rect">
            <a:avLst/>
          </a:prstGeom>
          <a:noFill/>
        </p:spPr>
        <p:txBody>
          <a:bodyPr wrap="square" rtlCol="0">
            <a:spAutoFit/>
          </a:bodyPr>
          <a:lstStyle/>
          <a:p>
            <a:pPr algn="ctr"/>
            <a:r>
              <a:rPr lang="vi-VN" sz="4000" dirty="0">
                <a:latin typeface="Times New Roman" panose="02020603050405020304" pitchFamily="18" charset="0"/>
                <a:cs typeface="Times New Roman" panose="02020603050405020304" pitchFamily="18" charset="0"/>
              </a:rPr>
              <a:t>Trích từ cuốn «Hãy nhìn lấy và đọc»</a:t>
            </a:r>
            <a:endParaRPr lang="en-US" sz="4000" dirty="0">
              <a:latin typeface="Times New Roman" panose="02020603050405020304" pitchFamily="18" charset="0"/>
              <a:cs typeface="Times New Roman" panose="02020603050405020304" pitchFamily="18" charset="0"/>
            </a:endParaRPr>
          </a:p>
        </p:txBody>
      </p:sp>
      <p:grpSp>
        <p:nvGrpSpPr>
          <p:cNvPr id="15" name="Group 14"/>
          <p:cNvGrpSpPr/>
          <p:nvPr/>
        </p:nvGrpSpPr>
        <p:grpSpPr>
          <a:xfrm>
            <a:off x="4851644" y="6416102"/>
            <a:ext cx="3901439" cy="3272249"/>
            <a:chOff x="609600" y="2171700"/>
            <a:chExt cx="3901439" cy="3272249"/>
          </a:xfrm>
        </p:grpSpPr>
        <p:pic>
          <p:nvPicPr>
            <p:cNvPr id="16"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09600" y="2171700"/>
              <a:ext cx="3901439" cy="3272249"/>
            </a:xfrm>
            <a:prstGeom prst="rect">
              <a:avLst/>
            </a:prstGeom>
          </p:spPr>
        </p:pic>
        <p:sp>
          <p:nvSpPr>
            <p:cNvPr id="17" name="TextBox 16"/>
            <p:cNvSpPr txBox="1"/>
            <p:nvPr/>
          </p:nvSpPr>
          <p:spPr>
            <a:xfrm>
              <a:off x="800099" y="2631359"/>
              <a:ext cx="3520440" cy="707886"/>
            </a:xfrm>
            <a:prstGeom prst="rect">
              <a:avLst/>
            </a:prstGeom>
            <a:noFill/>
          </p:spPr>
          <p:txBody>
            <a:bodyPr wrap="square" rtlCol="0">
              <a:spAutoFit/>
            </a:bodyPr>
            <a:lstStyle/>
            <a:p>
              <a:pPr algn="ctr"/>
              <a:r>
                <a:rPr lang="vi-VN" sz="4000" b="1" dirty="0">
                  <a:latin typeface="Times New Roman" panose="02020603050405020304" pitchFamily="18" charset="0"/>
                  <a:cs typeface="Times New Roman" panose="02020603050405020304" pitchFamily="18" charset="0"/>
                </a:rPr>
                <a:t>PTBĐ</a:t>
              </a:r>
              <a:endParaRPr lang="en-US" sz="4000" b="1" dirty="0">
                <a:latin typeface="Times New Roman" panose="02020603050405020304" pitchFamily="18" charset="0"/>
                <a:cs typeface="Times New Roman" panose="02020603050405020304" pitchFamily="18" charset="0"/>
              </a:endParaRPr>
            </a:p>
          </p:txBody>
        </p:sp>
      </p:grpSp>
      <p:sp>
        <p:nvSpPr>
          <p:cNvPr id="18" name="TextBox 17"/>
          <p:cNvSpPr txBox="1"/>
          <p:nvPr/>
        </p:nvSpPr>
        <p:spPr>
          <a:xfrm>
            <a:off x="5108387" y="7961917"/>
            <a:ext cx="3454196" cy="1323439"/>
          </a:xfrm>
          <a:prstGeom prst="rect">
            <a:avLst/>
          </a:prstGeom>
          <a:noFill/>
        </p:spPr>
        <p:txBody>
          <a:bodyPr wrap="square" rtlCol="0">
            <a:spAutoFit/>
          </a:bodyPr>
          <a:lstStyle/>
          <a:p>
            <a:pPr algn="ctr"/>
            <a:r>
              <a:rPr lang="vi-VN" sz="4000" dirty="0">
                <a:latin typeface="Times New Roman" panose="02020603050405020304" pitchFamily="18" charset="0"/>
                <a:cs typeface="Times New Roman" panose="02020603050405020304" pitchFamily="18" charset="0"/>
              </a:rPr>
              <a:t>Nghị luận kết hợp tự sự</a:t>
            </a:r>
            <a:endParaRPr lang="en-US" sz="4000" dirty="0">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10747268" y="887184"/>
            <a:ext cx="6705600" cy="8398172"/>
            <a:chOff x="609600" y="2171700"/>
            <a:chExt cx="3901439" cy="3272249"/>
          </a:xfrm>
        </p:grpSpPr>
        <p:pic>
          <p:nvPicPr>
            <p:cNvPr id="22"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609600" y="2171700"/>
              <a:ext cx="3901439" cy="3272249"/>
            </a:xfrm>
            <a:prstGeom prst="rect">
              <a:avLst/>
            </a:prstGeom>
          </p:spPr>
        </p:pic>
        <p:sp>
          <p:nvSpPr>
            <p:cNvPr id="23" name="TextBox 22"/>
            <p:cNvSpPr txBox="1"/>
            <p:nvPr/>
          </p:nvSpPr>
          <p:spPr>
            <a:xfrm>
              <a:off x="2040127" y="2605819"/>
              <a:ext cx="2209800" cy="707886"/>
            </a:xfrm>
            <a:prstGeom prst="rect">
              <a:avLst/>
            </a:prstGeom>
            <a:noFill/>
          </p:spPr>
          <p:txBody>
            <a:bodyPr wrap="square" rtlCol="0">
              <a:spAutoFit/>
            </a:bodyPr>
            <a:lstStyle/>
            <a:p>
              <a:pPr algn="just"/>
              <a:r>
                <a:rPr lang="en-US" sz="4000" b="1" dirty="0" err="1">
                  <a:latin typeface="Times New Roman" panose="02020603050405020304" pitchFamily="18" charset="0"/>
                  <a:cs typeface="Times New Roman" panose="02020603050405020304" pitchFamily="18" charset="0"/>
                </a:rPr>
                <a:t>Bố</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cục</a:t>
              </a:r>
              <a:endParaRPr lang="en-US" sz="4000" b="1" dirty="0">
                <a:latin typeface="Times New Roman" panose="02020603050405020304" pitchFamily="18" charset="0"/>
                <a:cs typeface="Times New Roman" panose="02020603050405020304" pitchFamily="18" charset="0"/>
              </a:endParaRPr>
            </a:p>
          </p:txBody>
        </p:sp>
      </p:grpSp>
      <p:sp>
        <p:nvSpPr>
          <p:cNvPr id="24" name="TextBox 23"/>
          <p:cNvSpPr txBox="1"/>
          <p:nvPr/>
        </p:nvSpPr>
        <p:spPr>
          <a:xfrm>
            <a:off x="11092708" y="2711979"/>
            <a:ext cx="6324600" cy="5632311"/>
          </a:xfrm>
          <a:prstGeom prst="rect">
            <a:avLst/>
          </a:prstGeom>
          <a:noFill/>
        </p:spPr>
        <p:txBody>
          <a:bodyPr wrap="square" rtlCol="0">
            <a:spAutoFit/>
          </a:bodyPr>
          <a:lstStyle/>
          <a:p>
            <a:pPr algn="just"/>
            <a:r>
              <a:rPr lang="vi-VN" sz="4000"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P</a:t>
            </a:r>
            <a:r>
              <a:rPr lang="en-US" sz="4000" b="1" dirty="0" err="1">
                <a:latin typeface="Times New Roman" panose="02020603050405020304" pitchFamily="18" charset="0"/>
                <a:cs typeface="Times New Roman" panose="02020603050405020304" pitchFamily="18" charset="0"/>
              </a:rPr>
              <a:t>hần</a:t>
            </a:r>
            <a:r>
              <a:rPr lang="en-US" sz="4000" b="1"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1</a:t>
            </a:r>
            <a:r>
              <a:rPr lang="vi-VN" sz="4000" dirty="0">
                <a:latin typeface="Times New Roman" panose="02020603050405020304" pitchFamily="18" charset="0"/>
                <a:cs typeface="Times New Roman" panose="02020603050405020304" pitchFamily="18" charset="0"/>
              </a:rPr>
              <a:t>: từ đầu...thời trung đại </a:t>
            </a:r>
            <a:r>
              <a:rPr lang="vi-VN" sz="4000" dirty="0">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Thánh</a:t>
            </a:r>
            <a:r>
              <a:rPr lang="en-US" sz="4000" dirty="0">
                <a:latin typeface="Times New Roman" panose="02020603050405020304" pitchFamily="18" charset="0"/>
                <a:cs typeface="Times New Roman" panose="02020603050405020304" pitchFamily="18" charset="0"/>
              </a:rPr>
              <a:t> Au-</a:t>
            </a:r>
            <a:r>
              <a:rPr lang="en-US" sz="4000" dirty="0" err="1">
                <a:latin typeface="Times New Roman" panose="02020603050405020304" pitchFamily="18" charset="0"/>
                <a:cs typeface="Times New Roman" panose="02020603050405020304" pitchFamily="18" charset="0"/>
              </a:rPr>
              <a:t>gu</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xtinh</a:t>
            </a:r>
            <a:endParaRPr lang="vi-VN" sz="40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vi-VN" sz="4000"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P</a:t>
            </a:r>
            <a:r>
              <a:rPr lang="en-US" sz="4000" b="1" dirty="0" err="1">
                <a:latin typeface="Times New Roman" panose="02020603050405020304" pitchFamily="18" charset="0"/>
                <a:cs typeface="Times New Roman" panose="02020603050405020304" pitchFamily="18" charset="0"/>
              </a:rPr>
              <a:t>hần</a:t>
            </a:r>
            <a:r>
              <a:rPr lang="en-US" sz="4000" b="1"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2</a:t>
            </a:r>
            <a:r>
              <a:rPr lang="vi-VN" sz="4000" dirty="0">
                <a:latin typeface="Times New Roman" panose="02020603050405020304" pitchFamily="18" charset="0"/>
                <a:cs typeface="Times New Roman" panose="02020603050405020304" pitchFamily="18" charset="0"/>
              </a:rPr>
              <a:t>: tiếp... là vô ích </a:t>
            </a:r>
          </a:p>
          <a:p>
            <a:pPr algn="just"/>
            <a:r>
              <a:rPr lang="vi-VN" sz="4000" dirty="0">
                <a:latin typeface="Times New Roman" panose="02020603050405020304" pitchFamily="18" charset="0"/>
                <a:cs typeface="Times New Roman" panose="02020603050405020304" pitchFamily="18" charset="0"/>
                <a:sym typeface="Wingdings" panose="05000000000000000000" pitchFamily="2" charset="2"/>
              </a:rPr>
              <a:t> Những vấn đề của việc đọc sách</a:t>
            </a:r>
            <a:endParaRPr lang="vi-VN" sz="4000" dirty="0">
              <a:latin typeface="Times New Roman" panose="02020603050405020304" pitchFamily="18" charset="0"/>
              <a:cs typeface="Times New Roman" panose="02020603050405020304" pitchFamily="18" charset="0"/>
            </a:endParaRPr>
          </a:p>
          <a:p>
            <a:pPr algn="just"/>
            <a:r>
              <a:rPr lang="vi-VN" sz="4000"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P</a:t>
            </a:r>
            <a:r>
              <a:rPr lang="en-US" sz="4000" b="1" dirty="0" err="1">
                <a:latin typeface="Times New Roman" panose="02020603050405020304" pitchFamily="18" charset="0"/>
                <a:cs typeface="Times New Roman" panose="02020603050405020304" pitchFamily="18" charset="0"/>
              </a:rPr>
              <a:t>hần</a:t>
            </a:r>
            <a:r>
              <a:rPr lang="en-US" sz="4000" b="1"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3</a:t>
            </a:r>
            <a:r>
              <a:rPr lang="vi-VN" sz="4000" dirty="0">
                <a:latin typeface="Times New Roman" panose="02020603050405020304" pitchFamily="18" charset="0"/>
                <a:cs typeface="Times New Roman" panose="02020603050405020304" pitchFamily="18" charset="0"/>
              </a:rPr>
              <a:t>: còn lại </a:t>
            </a:r>
            <a:r>
              <a:rPr lang="vi-VN" sz="4000" dirty="0">
                <a:latin typeface="Times New Roman" panose="02020603050405020304" pitchFamily="18" charset="0"/>
                <a:cs typeface="Times New Roman" panose="02020603050405020304" pitchFamily="18" charset="0"/>
                <a:sym typeface="Wingdings" panose="05000000000000000000" pitchFamily="2" charset="2"/>
              </a:rPr>
              <a:t> Nhắc lại về thông điệp của sách</a:t>
            </a:r>
            <a:endParaRPr lang="en-US" sz="4000" dirty="0">
              <a:latin typeface="Times New Roman" panose="02020603050405020304" pitchFamily="18" charset="0"/>
              <a:cs typeface="Times New Roman" panose="02020603050405020304" pitchFamily="18" charset="0"/>
            </a:endParaRPr>
          </a:p>
        </p:txBody>
      </p:sp>
      <p:pic>
        <p:nvPicPr>
          <p:cNvPr id="25" name="Picture 4"/>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16154400" y="-822830"/>
            <a:ext cx="3103109" cy="2933849"/>
          </a:xfrm>
          <a:prstGeom prst="rect">
            <a:avLst/>
          </a:prstGeom>
        </p:spPr>
      </p:pic>
      <p:pic>
        <p:nvPicPr>
          <p:cNvPr id="26" name="Picture 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5761729" y="8145844"/>
            <a:ext cx="2995141" cy="2751786"/>
          </a:xfrm>
          <a:prstGeom prst="rect">
            <a:avLst/>
          </a:prstGeom>
        </p:spPr>
      </p:pic>
      <p:pic>
        <p:nvPicPr>
          <p:cNvPr id="27"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5725" y="5748831"/>
            <a:ext cx="3343054" cy="9677262"/>
          </a:xfrm>
          <a:prstGeom prst="rect">
            <a:avLst/>
          </a:prstGeom>
        </p:spPr>
      </p:pic>
    </p:spTree>
    <p:extLst>
      <p:ext uri="{BB962C8B-B14F-4D97-AF65-F5344CB8AC3E}">
        <p14:creationId xmlns:p14="http://schemas.microsoft.com/office/powerpoint/2010/main" val="63509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arn(inVertical)">
                                      <p:cBhvr>
                                        <p:cTn id="4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8"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16154400" y="-822830"/>
            <a:ext cx="3103109" cy="2933849"/>
          </a:xfrm>
          <a:prstGeom prst="rect">
            <a:avLst/>
          </a:prstGeom>
        </p:spPr>
      </p:pic>
      <p:pic>
        <p:nvPicPr>
          <p:cNvPr id="26"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5761729" y="8145844"/>
            <a:ext cx="2995141" cy="2751786"/>
          </a:xfrm>
          <a:prstGeom prst="rect">
            <a:avLst/>
          </a:prstGeom>
        </p:spPr>
      </p:pic>
      <p:sp>
        <p:nvSpPr>
          <p:cNvPr id="28" name="TextBox 27"/>
          <p:cNvSpPr txBox="1"/>
          <p:nvPr/>
        </p:nvSpPr>
        <p:spPr>
          <a:xfrm>
            <a:off x="381000" y="342900"/>
            <a:ext cx="6248400" cy="923330"/>
          </a:xfrm>
          <a:prstGeom prst="rect">
            <a:avLst/>
          </a:prstGeom>
          <a:noFill/>
        </p:spPr>
        <p:txBody>
          <a:bodyPr wrap="square" rtlCol="0">
            <a:spAutoFit/>
          </a:bodyPr>
          <a:lstStyle/>
          <a:p>
            <a:pPr algn="just"/>
            <a:r>
              <a:rPr lang="vi-VN" sz="5400" b="1" dirty="0">
                <a:solidFill>
                  <a:schemeClr val="accent2">
                    <a:lumMod val="50000"/>
                  </a:schemeClr>
                </a:solidFill>
                <a:latin typeface="+mj-lt"/>
                <a:cs typeface="Times New Roman" panose="02020603050405020304" pitchFamily="18" charset="0"/>
              </a:rPr>
              <a:t>b. Tác phẩm</a:t>
            </a:r>
            <a:endParaRPr lang="en-US" sz="5400" b="1" dirty="0">
              <a:solidFill>
                <a:schemeClr val="accent2">
                  <a:lumMod val="50000"/>
                </a:schemeClr>
              </a:solidFill>
              <a:latin typeface="+mj-lt"/>
              <a:cs typeface="Times New Roman" panose="02020603050405020304" pitchFamily="18" charset="0"/>
            </a:endParaRPr>
          </a:p>
        </p:txBody>
      </p:sp>
      <p:graphicFrame>
        <p:nvGraphicFramePr>
          <p:cNvPr id="29" name="Table 6"/>
          <p:cNvGraphicFramePr>
            <a:graphicFrameLocks noGrp="1"/>
          </p:cNvGraphicFramePr>
          <p:nvPr>
            <p:extLst>
              <p:ext uri="{D42A27DB-BD31-4B8C-83A1-F6EECF244321}">
                <p14:modId xmlns:p14="http://schemas.microsoft.com/office/powerpoint/2010/main" val="3614511765"/>
              </p:ext>
            </p:extLst>
          </p:nvPr>
        </p:nvGraphicFramePr>
        <p:xfrm>
          <a:off x="1371600" y="3086100"/>
          <a:ext cx="16184394" cy="6128545"/>
        </p:xfrm>
        <a:graphic>
          <a:graphicData uri="http://schemas.openxmlformats.org/drawingml/2006/table">
            <a:tbl>
              <a:tblPr>
                <a:tableStyleId>{5940675A-B579-460E-94D1-54222C63F5DA}</a:tableStyleId>
              </a:tblPr>
              <a:tblGrid>
                <a:gridCol w="4392521">
                  <a:extLst>
                    <a:ext uri="{9D8B030D-6E8A-4147-A177-3AD203B41FA5}">
                      <a16:colId xmlns:a16="http://schemas.microsoft.com/office/drawing/2014/main" val="20000"/>
                    </a:ext>
                  </a:extLst>
                </a:gridCol>
                <a:gridCol w="3444417">
                  <a:extLst>
                    <a:ext uri="{9D8B030D-6E8A-4147-A177-3AD203B41FA5}">
                      <a16:colId xmlns:a16="http://schemas.microsoft.com/office/drawing/2014/main" val="20001"/>
                    </a:ext>
                  </a:extLst>
                </a:gridCol>
                <a:gridCol w="4087001">
                  <a:extLst>
                    <a:ext uri="{9D8B030D-6E8A-4147-A177-3AD203B41FA5}">
                      <a16:colId xmlns:a16="http://schemas.microsoft.com/office/drawing/2014/main" val="20002"/>
                    </a:ext>
                  </a:extLst>
                </a:gridCol>
                <a:gridCol w="4260455">
                  <a:extLst>
                    <a:ext uri="{9D8B030D-6E8A-4147-A177-3AD203B41FA5}">
                      <a16:colId xmlns:a16="http://schemas.microsoft.com/office/drawing/2014/main" val="20003"/>
                    </a:ext>
                  </a:extLst>
                </a:gridCol>
              </a:tblGrid>
              <a:tr h="2256440">
                <a:tc>
                  <a:txBody>
                    <a:bodyPr/>
                    <a:lstStyle/>
                    <a:p>
                      <a:pPr algn="ctr">
                        <a:lnSpc>
                          <a:spcPts val="4620"/>
                        </a:lnSpc>
                        <a:defRPr/>
                      </a:pPr>
                      <a:r>
                        <a:rPr lang="en-US" sz="3300" dirty="0" err="1">
                          <a:latin typeface="Times New Roman" panose="02020603050405020304" pitchFamily="18" charset="0"/>
                          <a:cs typeface="Times New Roman" panose="02020603050405020304" pitchFamily="18" charset="0"/>
                        </a:rPr>
                        <a:t>Từ</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Tương</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truyền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đến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thời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trung</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đại</a:t>
                      </a:r>
                      <a:r>
                        <a:rPr lang="en-US" sz="3300" dirty="0">
                          <a:latin typeface="Times New Roman" panose="02020603050405020304" pitchFamily="18" charset="0"/>
                          <a:cs typeface="Times New Roman" panose="02020603050405020304" pitchFamily="18" charset="0"/>
                        </a:rPr>
                        <a:t>”</a:t>
                      </a:r>
                      <a:endParaRPr lang="en-US" sz="1100" dirty="0">
                        <a:latin typeface="Times New Roman" panose="02020603050405020304" pitchFamily="18" charset="0"/>
                        <a:cs typeface="Times New Roman" panose="02020603050405020304" pitchFamily="18" charset="0"/>
                      </a:endParaRPr>
                    </a:p>
                  </a:txBody>
                  <a:tcPr marL="190500" marR="190500" marT="190500" marB="190500" anchor="ctr">
                    <a:solidFill>
                      <a:schemeClr val="accent6">
                        <a:lumMod val="60000"/>
                        <a:lumOff val="40000"/>
                      </a:schemeClr>
                    </a:solidFill>
                  </a:tcPr>
                </a:tc>
                <a:tc>
                  <a:txBody>
                    <a:bodyPr/>
                    <a:lstStyle/>
                    <a:p>
                      <a:pPr algn="ctr">
                        <a:lnSpc>
                          <a:spcPts val="4620"/>
                        </a:lnSpc>
                        <a:defRPr/>
                      </a:pPr>
                      <a:r>
                        <a:rPr lang="en-US" sz="3300" dirty="0" err="1">
                          <a:latin typeface="Times New Roman" panose="02020603050405020304" pitchFamily="18" charset="0"/>
                          <a:cs typeface="Times New Roman" panose="02020603050405020304" pitchFamily="18" charset="0"/>
                        </a:rPr>
                        <a:t>Từ</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Vượt</a:t>
                      </a:r>
                      <a:r>
                        <a:rPr lang="en-US" sz="3300" dirty="0">
                          <a:latin typeface="Times New Roman" panose="02020603050405020304" pitchFamily="18" charset="0"/>
                          <a:cs typeface="Times New Roman" panose="02020603050405020304" pitchFamily="18" charset="0"/>
                        </a:rPr>
                        <a:t> qua </a:t>
                      </a:r>
                      <a:r>
                        <a:rPr lang="en-US" sz="3300" dirty="0" err="1">
                          <a:latin typeface="Times New Roman" panose="02020603050405020304" pitchFamily="18" charset="0"/>
                          <a:cs typeface="Times New Roman" panose="02020603050405020304" pitchFamily="18" charset="0"/>
                        </a:rPr>
                        <a:t>tính</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chất</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huyền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bí</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đến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không</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dễ</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nhận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ra</a:t>
                      </a:r>
                      <a:r>
                        <a:rPr lang="en-US" sz="3300" dirty="0">
                          <a:latin typeface="Times New Roman" panose="02020603050405020304" pitchFamily="18" charset="0"/>
                          <a:cs typeface="Times New Roman" panose="02020603050405020304" pitchFamily="18" charset="0"/>
                        </a:rPr>
                        <a:t>”</a:t>
                      </a:r>
                      <a:endParaRPr lang="en-US" sz="1100" dirty="0">
                        <a:latin typeface="Times New Roman" panose="02020603050405020304" pitchFamily="18" charset="0"/>
                        <a:cs typeface="Times New Roman" panose="02020603050405020304" pitchFamily="18" charset="0"/>
                      </a:endParaRPr>
                    </a:p>
                  </a:txBody>
                  <a:tcPr marL="190500" marR="190500" marT="190500" marB="190500" anchor="ctr">
                    <a:solidFill>
                      <a:schemeClr val="accent6">
                        <a:lumMod val="60000"/>
                        <a:lumOff val="40000"/>
                      </a:schemeClr>
                    </a:solidFill>
                  </a:tcPr>
                </a:tc>
                <a:tc>
                  <a:txBody>
                    <a:bodyPr/>
                    <a:lstStyle/>
                    <a:p>
                      <a:pPr algn="ctr">
                        <a:lnSpc>
                          <a:spcPts val="4620"/>
                        </a:lnSpc>
                        <a:defRPr/>
                      </a:pPr>
                      <a:r>
                        <a:rPr lang="en-US" sz="3300" dirty="0" err="1">
                          <a:latin typeface="Times New Roman" panose="02020603050405020304" pitchFamily="18" charset="0"/>
                          <a:cs typeface="Times New Roman" panose="02020603050405020304" pitchFamily="18" charset="0"/>
                        </a:rPr>
                        <a:t>Từ</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Em</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hãy</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cầm</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lấy</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và</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đọc</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đến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một</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cuốn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sách</a:t>
                      </a:r>
                      <a:r>
                        <a:rPr lang="en-US" sz="3300" dirty="0">
                          <a:latin typeface="Times New Roman" panose="02020603050405020304" pitchFamily="18" charset="0"/>
                          <a:cs typeface="Times New Roman" panose="02020603050405020304" pitchFamily="18" charset="0"/>
                        </a:rPr>
                        <a:t> hay”</a:t>
                      </a:r>
                      <a:endParaRPr lang="en-US" sz="1100" dirty="0">
                        <a:latin typeface="Times New Roman" panose="02020603050405020304" pitchFamily="18" charset="0"/>
                        <a:cs typeface="Times New Roman" panose="02020603050405020304" pitchFamily="18" charset="0"/>
                      </a:endParaRPr>
                    </a:p>
                  </a:txBody>
                  <a:tcPr marL="190500" marR="190500" marT="190500" marB="190500" anchor="ctr">
                    <a:solidFill>
                      <a:schemeClr val="accent6">
                        <a:lumMod val="60000"/>
                        <a:lumOff val="40000"/>
                      </a:schemeClr>
                    </a:solidFill>
                  </a:tcPr>
                </a:tc>
                <a:tc>
                  <a:txBody>
                    <a:bodyPr/>
                    <a:lstStyle/>
                    <a:p>
                      <a:pPr algn="ctr">
                        <a:lnSpc>
                          <a:spcPts val="4620"/>
                        </a:lnSpc>
                        <a:defRPr/>
                      </a:pPr>
                      <a:r>
                        <a:rPr lang="en-US" sz="3300" dirty="0" err="1">
                          <a:latin typeface="Times New Roman" panose="02020603050405020304" pitchFamily="18" charset="0"/>
                          <a:cs typeface="Times New Roman" panose="02020603050405020304" pitchFamily="18" charset="0"/>
                        </a:rPr>
                        <a:t>Từ</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Không</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phủ</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nhận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vai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trò</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đến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Hơ-bớt</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Mác-kiu-dơ</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đã</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nói</a:t>
                      </a:r>
                      <a:r>
                        <a:rPr lang="en-US" sz="3300" dirty="0">
                          <a:latin typeface="Times New Roman" panose="02020603050405020304" pitchFamily="18" charset="0"/>
                          <a:cs typeface="Times New Roman" panose="02020603050405020304" pitchFamily="18" charset="0"/>
                        </a:rPr>
                        <a:t>”</a:t>
                      </a:r>
                      <a:endParaRPr lang="en-US" sz="1100" dirty="0">
                        <a:latin typeface="Times New Roman" panose="02020603050405020304" pitchFamily="18" charset="0"/>
                        <a:cs typeface="Times New Roman" panose="02020603050405020304" pitchFamily="18" charset="0"/>
                      </a:endParaRPr>
                    </a:p>
                  </a:txBody>
                  <a:tcPr marL="190500" marR="190500" marT="190500" marB="190500" anchor="ctr">
                    <a:solidFill>
                      <a:schemeClr val="accent6">
                        <a:lumMod val="60000"/>
                        <a:lumOff val="40000"/>
                      </a:schemeClr>
                    </a:solidFill>
                  </a:tcPr>
                </a:tc>
                <a:extLst>
                  <a:ext uri="{0D108BD9-81ED-4DB2-BD59-A6C34878D82A}">
                    <a16:rowId xmlns:a16="http://schemas.microsoft.com/office/drawing/2014/main" val="10000"/>
                  </a:ext>
                </a:extLst>
              </a:tr>
              <a:tr h="3458560">
                <a:tc>
                  <a:txBody>
                    <a:bodyPr/>
                    <a:lstStyle/>
                    <a:p>
                      <a:pPr algn="ctr">
                        <a:lnSpc>
                          <a:spcPts val="4620"/>
                        </a:lnSpc>
                        <a:defRPr/>
                      </a:pPr>
                      <a:r>
                        <a:rPr lang="en-US" sz="3300" dirty="0" err="1">
                          <a:latin typeface="Times New Roman" panose="02020603050405020304" pitchFamily="18" charset="0"/>
                          <a:cs typeface="Times New Roman" panose="02020603050405020304" pitchFamily="18" charset="0"/>
                        </a:rPr>
                        <a:t>Câu</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chuyện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về</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việc</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lĩnh</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hội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sứ</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mệnh</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đọc</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sách</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nghiên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cứu</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của</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Thánh</a:t>
                      </a:r>
                      <a:r>
                        <a:rPr lang="en-US" sz="3300" dirty="0">
                          <a:latin typeface="Times New Roman" panose="02020603050405020304" pitchFamily="18" charset="0"/>
                          <a:cs typeface="Times New Roman" panose="02020603050405020304" pitchFamily="18" charset="0"/>
                        </a:rPr>
                        <a:t> Au-</a:t>
                      </a:r>
                      <a:r>
                        <a:rPr lang="en-US" sz="3300" dirty="0" err="1">
                          <a:latin typeface="Times New Roman" panose="02020603050405020304" pitchFamily="18" charset="0"/>
                          <a:cs typeface="Times New Roman" panose="02020603050405020304" pitchFamily="18" charset="0"/>
                        </a:rPr>
                        <a:t>gu</a:t>
                      </a:r>
                      <a:r>
                        <a:rPr lang="en-US" sz="3300" dirty="0">
                          <a:latin typeface="Times New Roman" panose="02020603050405020304" pitchFamily="18" charset="0"/>
                          <a:cs typeface="Times New Roman" panose="02020603050405020304" pitchFamily="18" charset="0"/>
                        </a:rPr>
                        <a:t>-</a:t>
                      </a:r>
                      <a:r>
                        <a:rPr lang="en-US" sz="3300" dirty="0" err="1">
                          <a:latin typeface="Times New Roman" panose="02020603050405020304" pitchFamily="18" charset="0"/>
                          <a:cs typeface="Times New Roman" panose="02020603050405020304" pitchFamily="18" charset="0"/>
                        </a:rPr>
                        <a:t>xtinh</a:t>
                      </a:r>
                      <a:endParaRPr lang="en-US" sz="1100" dirty="0">
                        <a:latin typeface="Times New Roman" panose="02020603050405020304" pitchFamily="18" charset="0"/>
                        <a:cs typeface="Times New Roman" panose="02020603050405020304" pitchFamily="18" charset="0"/>
                      </a:endParaRPr>
                    </a:p>
                  </a:txBody>
                  <a:tcPr marL="190500" marR="190500" marT="190500" marB="190500" anchor="ctr"/>
                </a:tc>
                <a:tc>
                  <a:txBody>
                    <a:bodyPr/>
                    <a:lstStyle/>
                    <a:p>
                      <a:pPr algn="ctr">
                        <a:lnSpc>
                          <a:spcPts val="4620"/>
                        </a:lnSpc>
                        <a:defRPr/>
                      </a:pPr>
                      <a:r>
                        <a:rPr lang="en-US" sz="3300" dirty="0" err="1">
                          <a:latin typeface="Times New Roman" panose="02020603050405020304" pitchFamily="18" charset="0"/>
                          <a:cs typeface="Times New Roman" panose="02020603050405020304" pitchFamily="18" charset="0"/>
                        </a:rPr>
                        <a:t>Vai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trò</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của</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việc</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đọc</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sách</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đối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với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đời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sống</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tinh</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thần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của</a:t>
                      </a:r>
                      <a:r>
                        <a:rPr lang="en-US" sz="3300" dirty="0">
                          <a:latin typeface="Times New Roman" panose="02020603050405020304" pitchFamily="18" charset="0"/>
                          <a:cs typeface="Times New Roman" panose="02020603050405020304" pitchFamily="18" charset="0"/>
                        </a:rPr>
                        <a:t> con </a:t>
                      </a:r>
                      <a:r>
                        <a:rPr lang="en-US" sz="3300" dirty="0" err="1">
                          <a:latin typeface="Times New Roman" panose="02020603050405020304" pitchFamily="18" charset="0"/>
                          <a:cs typeface="Times New Roman" panose="02020603050405020304" pitchFamily="18" charset="0"/>
                        </a:rPr>
                        <a:t>người</a:t>
                      </a:r>
                      <a:endParaRPr lang="en-US" sz="1100" dirty="0">
                        <a:latin typeface="Times New Roman" panose="02020603050405020304" pitchFamily="18" charset="0"/>
                        <a:cs typeface="Times New Roman" panose="02020603050405020304" pitchFamily="18" charset="0"/>
                      </a:endParaRPr>
                    </a:p>
                  </a:txBody>
                  <a:tcPr marL="190500" marR="190500" marT="190500" marB="190500" anchor="ctr"/>
                </a:tc>
                <a:tc>
                  <a:txBody>
                    <a:bodyPr/>
                    <a:lstStyle/>
                    <a:p>
                      <a:pPr algn="ctr">
                        <a:lnSpc>
                          <a:spcPts val="4620"/>
                        </a:lnSpc>
                        <a:defRPr/>
                      </a:pPr>
                      <a:r>
                        <a:rPr lang="en-US" sz="3300" dirty="0" err="1">
                          <a:latin typeface="Times New Roman" panose="02020603050405020304" pitchFamily="18" charset="0"/>
                          <a:cs typeface="Times New Roman" panose="02020603050405020304" pitchFamily="18" charset="0"/>
                        </a:rPr>
                        <a:t>Sự</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khuyến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khích</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đọc</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sách</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đến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từ</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những</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người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có</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trách</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nhiệm</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với</a:t>
                      </a:r>
                      <a:r>
                        <a:rPr lang="en-US" sz="3300" dirty="0">
                          <a:latin typeface="Times New Roman" panose="02020603050405020304" pitchFamily="18" charset="0"/>
                          <a:cs typeface="Times New Roman" panose="02020603050405020304" pitchFamily="18" charset="0"/>
                        </a:rPr>
                        <a:t> ta</a:t>
                      </a:r>
                      <a:endParaRPr lang="en-US" sz="1100" dirty="0">
                        <a:latin typeface="Times New Roman" panose="02020603050405020304" pitchFamily="18" charset="0"/>
                        <a:cs typeface="Times New Roman" panose="02020603050405020304" pitchFamily="18" charset="0"/>
                      </a:endParaRPr>
                    </a:p>
                  </a:txBody>
                  <a:tcPr marL="190500" marR="190500" marT="190500" marB="190500" anchor="ctr"/>
                </a:tc>
                <a:tc>
                  <a:txBody>
                    <a:bodyPr/>
                    <a:lstStyle/>
                    <a:p>
                      <a:pPr algn="ctr">
                        <a:lnSpc>
                          <a:spcPts val="4620"/>
                        </a:lnSpc>
                        <a:defRPr/>
                      </a:pPr>
                      <a:r>
                        <a:rPr lang="en-US" sz="3300" dirty="0" err="1">
                          <a:latin typeface="Times New Roman" panose="02020603050405020304" pitchFamily="18" charset="0"/>
                          <a:cs typeface="Times New Roman" panose="02020603050405020304" pitchFamily="18" charset="0"/>
                        </a:rPr>
                        <a:t>Sự</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kì</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diệu</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của</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sách</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và</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tác</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dụng</a:t>
                      </a:r>
                      <a:r>
                        <a:rPr lang="en-US" sz="3300" dirty="0">
                          <a:latin typeface="Times New Roman" panose="02020603050405020304" pitchFamily="18" charset="0"/>
                          <a:cs typeface="Times New Roman" panose="02020603050405020304" pitchFamily="18" charset="0"/>
                        </a:rPr>
                        <a:t> to </a:t>
                      </a:r>
                      <a:r>
                        <a:rPr lang="en-US" sz="3300" dirty="0" err="1">
                          <a:latin typeface="Times New Roman" panose="02020603050405020304" pitchFamily="18" charset="0"/>
                          <a:cs typeface="Times New Roman" panose="02020603050405020304" pitchFamily="18" charset="0"/>
                        </a:rPr>
                        <a:t>lớn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của</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việc</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đọc</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sách</a:t>
                      </a:r>
                      <a:r>
                        <a:rPr lang="en-US" sz="3300" dirty="0">
                          <a:latin typeface="Times New Roman" panose="02020603050405020304" pitchFamily="18" charset="0"/>
                          <a:cs typeface="Times New Roman" panose="02020603050405020304" pitchFamily="18" charset="0"/>
                        </a:rPr>
                        <a:t> </a:t>
                      </a:r>
                      <a:endParaRPr lang="en-US" sz="1100" dirty="0">
                        <a:latin typeface="Times New Roman" panose="02020603050405020304" pitchFamily="18" charset="0"/>
                        <a:cs typeface="Times New Roman" panose="02020603050405020304" pitchFamily="18" charset="0"/>
                      </a:endParaRPr>
                    </a:p>
                  </a:txBody>
                  <a:tcPr marL="190500" marR="190500" marT="190500" marB="190500" anchor="ctr"/>
                </a:tc>
                <a:extLst>
                  <a:ext uri="{0D108BD9-81ED-4DB2-BD59-A6C34878D82A}">
                    <a16:rowId xmlns:a16="http://schemas.microsoft.com/office/drawing/2014/main" val="10001"/>
                  </a:ext>
                </a:extLst>
              </a:tr>
            </a:tbl>
          </a:graphicData>
        </a:graphic>
      </p:graphicFrame>
      <p:sp>
        <p:nvSpPr>
          <p:cNvPr id="30" name="TextBox 7"/>
          <p:cNvSpPr txBox="1"/>
          <p:nvPr/>
        </p:nvSpPr>
        <p:spPr>
          <a:xfrm>
            <a:off x="838200" y="1714500"/>
            <a:ext cx="17145000" cy="677108"/>
          </a:xfrm>
          <a:prstGeom prst="rect">
            <a:avLst/>
          </a:prstGeom>
        </p:spPr>
        <p:txBody>
          <a:bodyPr wrap="square" lIns="0" tIns="0" rIns="0" bIns="0" rtlCol="0" anchor="t">
            <a:spAutoFit/>
          </a:bodyPr>
          <a:lstStyle/>
          <a:p>
            <a:pPr marL="431799" lvl="1"/>
            <a:r>
              <a:rPr lang="vi-VN"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lượt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065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16154400" y="-822830"/>
            <a:ext cx="3103109" cy="2933849"/>
          </a:xfrm>
          <a:prstGeom prst="rect">
            <a:avLst/>
          </a:prstGeom>
        </p:spPr>
      </p:pic>
      <p:sp>
        <p:nvSpPr>
          <p:cNvPr id="28" name="TextBox 27"/>
          <p:cNvSpPr txBox="1"/>
          <p:nvPr/>
        </p:nvSpPr>
        <p:spPr>
          <a:xfrm>
            <a:off x="381000" y="342900"/>
            <a:ext cx="6248400" cy="923330"/>
          </a:xfrm>
          <a:prstGeom prst="rect">
            <a:avLst/>
          </a:prstGeom>
          <a:noFill/>
        </p:spPr>
        <p:txBody>
          <a:bodyPr wrap="square" rtlCol="0">
            <a:spAutoFit/>
          </a:bodyPr>
          <a:lstStyle/>
          <a:p>
            <a:pPr algn="just"/>
            <a:r>
              <a:rPr lang="vi-VN" sz="5400" b="1" dirty="0">
                <a:solidFill>
                  <a:srgbClr val="C0504D">
                    <a:lumMod val="50000"/>
                  </a:srgbClr>
                </a:solidFill>
                <a:latin typeface="Times New Roman" panose="02020603050405020304" pitchFamily="18" charset="0"/>
                <a:cs typeface="Times New Roman" panose="02020603050405020304" pitchFamily="18" charset="0"/>
              </a:rPr>
              <a:t>b. Tác phẩm</a:t>
            </a:r>
            <a:endParaRPr lang="en-US" sz="5400" b="1" dirty="0">
              <a:solidFill>
                <a:srgbClr val="C0504D">
                  <a:lumMod val="50000"/>
                </a:srgbClr>
              </a:solidFill>
              <a:cs typeface="Times New Roman" panose="02020603050405020304" pitchFamily="18" charset="0"/>
            </a:endParaRPr>
          </a:p>
        </p:txBody>
      </p:sp>
      <p:sp>
        <p:nvSpPr>
          <p:cNvPr id="30" name="TextBox 7"/>
          <p:cNvSpPr txBox="1"/>
          <p:nvPr/>
        </p:nvSpPr>
        <p:spPr>
          <a:xfrm>
            <a:off x="838200" y="1714500"/>
            <a:ext cx="17145000" cy="677108"/>
          </a:xfrm>
          <a:prstGeom prst="rect">
            <a:avLst/>
          </a:prstGeom>
        </p:spPr>
        <p:txBody>
          <a:bodyPr wrap="square" lIns="0" tIns="0" rIns="0" bIns="0" rtlCol="0" anchor="t">
            <a:spAutoFit/>
          </a:bodyPr>
          <a:lstStyle/>
          <a:p>
            <a:pPr marL="431799" lvl="1"/>
            <a:r>
              <a:rPr lang="vi-VN"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Tóm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lược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một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số</a:t>
            </a:r>
            <a:r>
              <a:rPr lang="en-US" sz="4400" dirty="0">
                <a:solidFill>
                  <a:prstClr val="black"/>
                </a:solidFill>
                <a:latin typeface="Times New Roman" panose="02020603050405020304" pitchFamily="18" charset="0"/>
                <a:cs typeface="Times New Roman" panose="02020603050405020304" pitchFamily="18" charset="0"/>
              </a:rPr>
              <a:t> ý </a:t>
            </a:r>
            <a:r>
              <a:rPr lang="en-US" sz="4400" dirty="0" err="1">
                <a:solidFill>
                  <a:prstClr val="black"/>
                </a:solidFill>
                <a:latin typeface="Times New Roman" panose="02020603050405020304" pitchFamily="18" charset="0"/>
                <a:cs typeface="Times New Roman" panose="02020603050405020304" pitchFamily="18" charset="0"/>
              </a:rPr>
              <a:t>kiến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được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giả</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lần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lượt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bày</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trong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văn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bản</a:t>
            </a:r>
            <a:endParaRPr lang="en-US" sz="4400" dirty="0">
              <a:solidFill>
                <a:prstClr val="black"/>
              </a:solidFill>
              <a:latin typeface="Times New Roman" panose="02020603050405020304" pitchFamily="18"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24567407"/>
              </p:ext>
            </p:extLst>
          </p:nvPr>
        </p:nvGraphicFramePr>
        <p:xfrm>
          <a:off x="1524001" y="3238500"/>
          <a:ext cx="12954000" cy="4602151"/>
        </p:xfrm>
        <a:graphic>
          <a:graphicData uri="http://schemas.openxmlformats.org/drawingml/2006/table">
            <a:tbl>
              <a:tblPr>
                <a:tableStyleId>{5940675A-B579-460E-94D1-54222C63F5DA}</a:tableStyleId>
              </a:tblPr>
              <a:tblGrid>
                <a:gridCol w="4342187">
                  <a:extLst>
                    <a:ext uri="{9D8B030D-6E8A-4147-A177-3AD203B41FA5}">
                      <a16:colId xmlns:a16="http://schemas.microsoft.com/office/drawing/2014/main" val="20000"/>
                    </a:ext>
                  </a:extLst>
                </a:gridCol>
                <a:gridCol w="4117241">
                  <a:extLst>
                    <a:ext uri="{9D8B030D-6E8A-4147-A177-3AD203B41FA5}">
                      <a16:colId xmlns:a16="http://schemas.microsoft.com/office/drawing/2014/main" val="20001"/>
                    </a:ext>
                  </a:extLst>
                </a:gridCol>
                <a:gridCol w="4494572">
                  <a:extLst>
                    <a:ext uri="{9D8B030D-6E8A-4147-A177-3AD203B41FA5}">
                      <a16:colId xmlns:a16="http://schemas.microsoft.com/office/drawing/2014/main" val="20002"/>
                    </a:ext>
                  </a:extLst>
                </a:gridCol>
              </a:tblGrid>
              <a:tr h="2405622">
                <a:tc>
                  <a:txBody>
                    <a:bodyPr/>
                    <a:lstStyle/>
                    <a:p>
                      <a:pPr algn="ctr">
                        <a:lnSpc>
                          <a:spcPts val="4900"/>
                        </a:lnSpc>
                        <a:defRPr/>
                      </a:pPr>
                      <a:r>
                        <a:rPr lang="en-US" sz="3500" dirty="0" err="1">
                          <a:latin typeface="Times New Roman" panose="02020603050405020304" pitchFamily="18" charset="0"/>
                          <a:cs typeface="Times New Roman" panose="02020603050405020304" pitchFamily="18" charset="0"/>
                        </a:rPr>
                        <a:t>Từ</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Thời</a:t>
                      </a:r>
                      <a:r>
                        <a:rPr lang="en-US" sz="3500" dirty="0">
                          <a:latin typeface="Times New Roman" panose="02020603050405020304" pitchFamily="18" charset="0"/>
                          <a:cs typeface="Times New Roman" panose="02020603050405020304" pitchFamily="18" charset="0"/>
                        </a:rPr>
                        <a:t> nay, </a:t>
                      </a:r>
                      <a:r>
                        <a:rPr lang="en-US" sz="3500" dirty="0" err="1">
                          <a:latin typeface="Times New Roman" panose="02020603050405020304" pitchFamily="18" charset="0"/>
                          <a:cs typeface="Times New Roman" panose="02020603050405020304" pitchFamily="18" charset="0"/>
                        </a:rPr>
                        <a:t>với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sự</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xuất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hiện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đến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những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giá</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trị</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tinh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thần</a:t>
                      </a:r>
                      <a:r>
                        <a:rPr lang="en-US" sz="3500" dirty="0">
                          <a:latin typeface="Times New Roman" panose="02020603050405020304" pitchFamily="18" charset="0"/>
                          <a:cs typeface="Times New Roman" panose="02020603050405020304" pitchFamily="18" charset="0"/>
                        </a:rPr>
                        <a:t>”</a:t>
                      </a:r>
                      <a:endParaRPr lang="en-US" sz="1100" dirty="0">
                        <a:latin typeface="Times New Roman" panose="02020603050405020304" pitchFamily="18" charset="0"/>
                        <a:cs typeface="Times New Roman" panose="02020603050405020304" pitchFamily="18" charset="0"/>
                      </a:endParaRPr>
                    </a:p>
                  </a:txBody>
                  <a:tcPr marL="190500" marR="190500" marT="190500" marB="190500" anchor="ctr">
                    <a:solidFill>
                      <a:schemeClr val="accent6">
                        <a:lumMod val="60000"/>
                        <a:lumOff val="40000"/>
                      </a:schemeClr>
                    </a:solidFill>
                  </a:tcPr>
                </a:tc>
                <a:tc>
                  <a:txBody>
                    <a:bodyPr/>
                    <a:lstStyle/>
                    <a:p>
                      <a:pPr algn="ctr">
                        <a:lnSpc>
                          <a:spcPts val="4900"/>
                        </a:lnSpc>
                        <a:defRPr/>
                      </a:pPr>
                      <a:r>
                        <a:rPr lang="en-US" sz="3500" dirty="0" err="1">
                          <a:latin typeface="Times New Roman" panose="02020603050405020304" pitchFamily="18" charset="0"/>
                          <a:cs typeface="Times New Roman" panose="02020603050405020304" pitchFamily="18" charset="0"/>
                        </a:rPr>
                        <a:t>Từ</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Lâu</a:t>
                      </a:r>
                      <a:r>
                        <a:rPr lang="en-US" sz="3500" dirty="0">
                          <a:latin typeface="Times New Roman" panose="02020603050405020304" pitchFamily="18" charset="0"/>
                          <a:cs typeface="Times New Roman" panose="02020603050405020304" pitchFamily="18" charset="0"/>
                        </a:rPr>
                        <a:t> nay, </a:t>
                      </a:r>
                      <a:r>
                        <a:rPr lang="en-US" sz="3500" dirty="0" err="1">
                          <a:latin typeface="Times New Roman" panose="02020603050405020304" pitchFamily="18" charset="0"/>
                          <a:cs typeface="Times New Roman" panose="02020603050405020304" pitchFamily="18" charset="0"/>
                        </a:rPr>
                        <a:t>chúng</a:t>
                      </a:r>
                      <a:r>
                        <a:rPr lang="en-US" sz="3500" dirty="0">
                          <a:latin typeface="Times New Roman" panose="02020603050405020304" pitchFamily="18" charset="0"/>
                          <a:cs typeface="Times New Roman" panose="02020603050405020304" pitchFamily="18" charset="0"/>
                        </a:rPr>
                        <a:t> ta </a:t>
                      </a:r>
                      <a:r>
                        <a:rPr lang="en-US" sz="3500" dirty="0" err="1">
                          <a:latin typeface="Times New Roman" panose="02020603050405020304" pitchFamily="18" charset="0"/>
                          <a:cs typeface="Times New Roman" panose="02020603050405020304" pitchFamily="18" charset="0"/>
                        </a:rPr>
                        <a:t>thường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được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nghe</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đến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vẫn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là</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vô</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ích</a:t>
                      </a:r>
                      <a:r>
                        <a:rPr lang="en-US" sz="3500" dirty="0">
                          <a:latin typeface="Times New Roman" panose="02020603050405020304" pitchFamily="18" charset="0"/>
                          <a:cs typeface="Times New Roman" panose="02020603050405020304" pitchFamily="18" charset="0"/>
                        </a:rPr>
                        <a:t>”</a:t>
                      </a:r>
                      <a:endParaRPr lang="en-US" sz="1100" dirty="0">
                        <a:latin typeface="Times New Roman" panose="02020603050405020304" pitchFamily="18" charset="0"/>
                        <a:cs typeface="Times New Roman" panose="02020603050405020304" pitchFamily="18" charset="0"/>
                      </a:endParaRPr>
                    </a:p>
                  </a:txBody>
                  <a:tcPr marL="190500" marR="190500" marT="190500" marB="190500" anchor="ctr">
                    <a:solidFill>
                      <a:schemeClr val="accent6">
                        <a:lumMod val="60000"/>
                        <a:lumOff val="40000"/>
                      </a:schemeClr>
                    </a:solidFill>
                  </a:tcPr>
                </a:tc>
                <a:tc>
                  <a:txBody>
                    <a:bodyPr/>
                    <a:lstStyle/>
                    <a:p>
                      <a:pPr algn="ctr">
                        <a:lnSpc>
                          <a:spcPts val="4900"/>
                        </a:lnSpc>
                        <a:defRPr/>
                      </a:pPr>
                      <a:r>
                        <a:rPr lang="en-US" sz="3500" dirty="0" err="1">
                          <a:latin typeface="Times New Roman" panose="02020603050405020304" pitchFamily="18" charset="0"/>
                          <a:cs typeface="Times New Roman" panose="02020603050405020304" pitchFamily="18" charset="0"/>
                        </a:rPr>
                        <a:t>Từ</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Sách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sinh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ra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không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phải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để</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được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trưng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bày</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đến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hết</a:t>
                      </a:r>
                      <a:r>
                        <a:rPr lang="en-US" sz="3500" dirty="0">
                          <a:latin typeface="Times New Roman" panose="02020603050405020304" pitchFamily="18" charset="0"/>
                          <a:cs typeface="Times New Roman" panose="02020603050405020304" pitchFamily="18" charset="0"/>
                        </a:rPr>
                        <a:t>”</a:t>
                      </a:r>
                      <a:endParaRPr lang="en-US" sz="1100" dirty="0">
                        <a:latin typeface="Times New Roman" panose="02020603050405020304" pitchFamily="18" charset="0"/>
                        <a:cs typeface="Times New Roman" panose="02020603050405020304" pitchFamily="18" charset="0"/>
                      </a:endParaRPr>
                    </a:p>
                  </a:txBody>
                  <a:tcPr marL="190500" marR="190500" marT="190500" marB="190500" anchor="ctr">
                    <a:solidFill>
                      <a:schemeClr val="accent6">
                        <a:lumMod val="60000"/>
                        <a:lumOff val="40000"/>
                      </a:schemeClr>
                    </a:solidFill>
                  </a:tcPr>
                </a:tc>
                <a:extLst>
                  <a:ext uri="{0D108BD9-81ED-4DB2-BD59-A6C34878D82A}">
                    <a16:rowId xmlns:a16="http://schemas.microsoft.com/office/drawing/2014/main" val="10000"/>
                  </a:ext>
                </a:extLst>
              </a:tr>
              <a:tr h="1756803">
                <a:tc>
                  <a:txBody>
                    <a:bodyPr/>
                    <a:lstStyle/>
                    <a:p>
                      <a:pPr algn="ctr">
                        <a:lnSpc>
                          <a:spcPts val="4900"/>
                        </a:lnSpc>
                        <a:defRPr/>
                      </a:pPr>
                      <a:r>
                        <a:rPr lang="en-US" sz="3500" dirty="0" err="1">
                          <a:latin typeface="Times New Roman" panose="02020603050405020304" pitchFamily="18" charset="0"/>
                          <a:cs typeface="Times New Roman" panose="02020603050405020304" pitchFamily="18" charset="0"/>
                        </a:rPr>
                        <a:t>Đọc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sách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trong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điều</a:t>
                      </a:r>
                      <a:r>
                        <a:rPr lang="en-US" sz="3500" baseline="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kiện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thay</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đổi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hình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thức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sách</a:t>
                      </a:r>
                      <a:r>
                        <a:rPr lang="en-US" sz="3500" dirty="0">
                          <a:latin typeface="Times New Roman" panose="02020603050405020304" pitchFamily="18" charset="0"/>
                          <a:cs typeface="Times New Roman" panose="02020603050405020304" pitchFamily="18" charset="0"/>
                        </a:rPr>
                        <a:t> </a:t>
                      </a:r>
                      <a:endParaRPr lang="en-US" sz="1100" dirty="0">
                        <a:latin typeface="Times New Roman" panose="02020603050405020304" pitchFamily="18" charset="0"/>
                        <a:cs typeface="Times New Roman" panose="02020603050405020304" pitchFamily="18" charset="0"/>
                      </a:endParaRPr>
                    </a:p>
                  </a:txBody>
                  <a:tcPr marL="190500" marR="190500" marT="190500" marB="190500" anchor="ctr"/>
                </a:tc>
                <a:tc>
                  <a:txBody>
                    <a:bodyPr/>
                    <a:lstStyle/>
                    <a:p>
                      <a:pPr algn="ctr">
                        <a:lnSpc>
                          <a:spcPts val="4900"/>
                        </a:lnSpc>
                        <a:defRPr/>
                      </a:pPr>
                      <a:r>
                        <a:rPr lang="en-US" sz="3500" dirty="0" err="1">
                          <a:latin typeface="Times New Roman" panose="02020603050405020304" pitchFamily="18" charset="0"/>
                          <a:cs typeface="Times New Roman" panose="02020603050405020304" pitchFamily="18" charset="0"/>
                        </a:rPr>
                        <a:t>Giải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pháp</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cho</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tình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trạng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xuống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cấp</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của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văn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hóa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đọc</a:t>
                      </a:r>
                      <a:r>
                        <a:rPr lang="en-US" sz="3500" dirty="0">
                          <a:latin typeface="Times New Roman" panose="02020603050405020304" pitchFamily="18" charset="0"/>
                          <a:cs typeface="Times New Roman" panose="02020603050405020304" pitchFamily="18" charset="0"/>
                        </a:rPr>
                        <a:t> </a:t>
                      </a:r>
                      <a:endParaRPr lang="en-US" sz="1100" dirty="0">
                        <a:latin typeface="Times New Roman" panose="02020603050405020304" pitchFamily="18" charset="0"/>
                        <a:cs typeface="Times New Roman" panose="02020603050405020304" pitchFamily="18" charset="0"/>
                      </a:endParaRPr>
                    </a:p>
                  </a:txBody>
                  <a:tcPr marL="190500" marR="190500" marT="190500" marB="190500" anchor="ctr"/>
                </a:tc>
                <a:tc>
                  <a:txBody>
                    <a:bodyPr/>
                    <a:lstStyle/>
                    <a:p>
                      <a:pPr algn="ctr">
                        <a:lnSpc>
                          <a:spcPts val="4900"/>
                        </a:lnSpc>
                        <a:defRPr/>
                      </a:pPr>
                      <a:r>
                        <a:rPr lang="en-US" sz="3500" dirty="0" err="1">
                          <a:latin typeface="Times New Roman" panose="02020603050405020304" pitchFamily="18" charset="0"/>
                          <a:cs typeface="Times New Roman" panose="02020603050405020304" pitchFamily="18" charset="0"/>
                        </a:rPr>
                        <a:t>Nhắc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lại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thông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điệp</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về</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việc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đọc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sách</a:t>
                      </a:r>
                      <a:endParaRPr lang="en-US" sz="1100" dirty="0">
                        <a:latin typeface="Times New Roman" panose="02020603050405020304" pitchFamily="18" charset="0"/>
                        <a:cs typeface="Times New Roman" panose="02020603050405020304" pitchFamily="18" charset="0"/>
                      </a:endParaRPr>
                    </a:p>
                  </a:txBody>
                  <a:tcPr marL="190500" marR="190500" marT="190500" marB="190500" anchor="ctr"/>
                </a:tc>
                <a:extLst>
                  <a:ext uri="{0D108BD9-81ED-4DB2-BD59-A6C34878D82A}">
                    <a16:rowId xmlns:a16="http://schemas.microsoft.com/office/drawing/2014/main" val="10001"/>
                  </a:ext>
                </a:extLst>
              </a:tr>
            </a:tbl>
          </a:graphicData>
        </a:graphic>
      </p:graphicFrame>
      <p:pic>
        <p:nvPicPr>
          <p:cNvPr id="8"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097000" y="5219700"/>
            <a:ext cx="4439442" cy="7245380"/>
          </a:xfrm>
          <a:prstGeom prst="rect">
            <a:avLst/>
          </a:prstGeom>
        </p:spPr>
      </p:pic>
    </p:spTree>
    <p:extLst>
      <p:ext uri="{BB962C8B-B14F-4D97-AF65-F5344CB8AC3E}">
        <p14:creationId xmlns:p14="http://schemas.microsoft.com/office/powerpoint/2010/main" val="355637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ttps://www.freeppt7.com">
  <a:themeElements>
    <a:clrScheme name="自定义 32">
      <a:dk1>
        <a:sysClr val="windowText" lastClr="000000"/>
      </a:dk1>
      <a:lt1>
        <a:sysClr val="window" lastClr="FFFFFF"/>
      </a:lt1>
      <a:dk2>
        <a:srgbClr val="44546A"/>
      </a:dk2>
      <a:lt2>
        <a:srgbClr val="E7E6E6"/>
      </a:lt2>
      <a:accent1>
        <a:srgbClr val="0070C0"/>
      </a:accent1>
      <a:accent2>
        <a:srgbClr val="ED7D31"/>
      </a:accent2>
      <a:accent3>
        <a:srgbClr val="A5A5A5"/>
      </a:accent3>
      <a:accent4>
        <a:srgbClr val="FFC000"/>
      </a:accent4>
      <a:accent5>
        <a:srgbClr val="4472C4"/>
      </a:accent5>
      <a:accent6>
        <a:srgbClr val="70AD47"/>
      </a:accent6>
      <a:hlink>
        <a:srgbClr val="000000"/>
      </a:hlink>
      <a:folHlink>
        <a:srgbClr val="954F72"/>
      </a:folHlink>
    </a:clrScheme>
    <a:fontScheme name="常用3">
      <a:majorFont>
        <a:latin typeface="Arial"/>
        <a:ea typeface="微软雅黑"/>
        <a:cs typeface=""/>
      </a:majorFont>
      <a:minorFont>
        <a:latin typeface="Calibri Light"/>
        <a:ea typeface="微软雅黑 Light"/>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1159</TotalTime>
  <Words>1975</Words>
  <Application>Microsoft Office PowerPoint</Application>
  <PresentationFormat>Custom</PresentationFormat>
  <Paragraphs>156</Paragraphs>
  <Slides>29</Slides>
  <Notes>29</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Open Sans</vt:lpstr>
      <vt:lpstr>Agency FB</vt:lpstr>
      <vt:lpstr>Arial</vt:lpstr>
      <vt:lpstr>微软雅黑 Light</vt:lpstr>
      <vt:lpstr>Times New Roman</vt:lpstr>
      <vt:lpstr>Lato</vt:lpstr>
      <vt:lpstr>Calibri</vt:lpstr>
      <vt:lpstr>Office Theme</vt:lpstr>
      <vt:lpstr>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Hồng Có đường kẻ Hình minh họa Đào tạo giao tiếp Trình chiếu Video</dc:title>
  <dc:creator>Nguyen Ha</dc:creator>
  <cp:lastModifiedBy>Lê Đức Anh</cp:lastModifiedBy>
  <cp:revision>88</cp:revision>
  <dcterms:created xsi:type="dcterms:W3CDTF">2006-08-16T00:00:00Z</dcterms:created>
  <dcterms:modified xsi:type="dcterms:W3CDTF">2025-04-06T04:11:27Z</dcterms:modified>
  <dc:identifier>DAFOuBLPzDo</dc:identifier>
</cp:coreProperties>
</file>