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81" r:id="rId2"/>
    <p:sldMasterId id="2147483697" r:id="rId3"/>
    <p:sldMasterId id="2147483712" r:id="rId4"/>
    <p:sldMasterId id="2147483755" r:id="rId5"/>
    <p:sldMasterId id="2147483780" r:id="rId6"/>
  </p:sldMasterIdLst>
  <p:notesMasterIdLst>
    <p:notesMasterId r:id="rId26"/>
  </p:notesMasterIdLst>
  <p:sldIdLst>
    <p:sldId id="312" r:id="rId7"/>
    <p:sldId id="313" r:id="rId8"/>
    <p:sldId id="256" r:id="rId9"/>
    <p:sldId id="284" r:id="rId10"/>
    <p:sldId id="307" r:id="rId11"/>
    <p:sldId id="286" r:id="rId12"/>
    <p:sldId id="314" r:id="rId13"/>
    <p:sldId id="287" r:id="rId14"/>
    <p:sldId id="290" r:id="rId15"/>
    <p:sldId id="291" r:id="rId16"/>
    <p:sldId id="308" r:id="rId17"/>
    <p:sldId id="285" r:id="rId18"/>
    <p:sldId id="292" r:id="rId19"/>
    <p:sldId id="300" r:id="rId20"/>
    <p:sldId id="301" r:id="rId21"/>
    <p:sldId id="302" r:id="rId22"/>
    <p:sldId id="303" r:id="rId23"/>
    <p:sldId id="264" r:id="rId24"/>
    <p:sldId id="304" r:id="rId25"/>
  </p:sldIdLst>
  <p:sldSz cx="12192000" cy="6858000"/>
  <p:notesSz cx="6858000" cy="9144000"/>
  <p:embeddedFontLst>
    <p:embeddedFont>
      <p:font typeface="Abril Fatface" panose="020F0502020204030204" pitchFamily="2" charset="0"/>
      <p:regular r:id="rId27"/>
    </p:embeddedFont>
    <p:embeddedFont>
      <p:font typeface="Barlow Condensed" panose="020F0502020204030204" pitchFamily="2" charset="-93"/>
      <p:regular r:id="rId28"/>
      <p:bold r:id="rId29"/>
      <p:italic r:id="rId30"/>
      <p:boldItalic r:id="rId31"/>
    </p:embeddedFont>
    <p:embeddedFont>
      <p:font typeface="Fira Sans Extra Condensed" panose="020F0502020204030204" pitchFamily="34" charset="0"/>
      <p:regular r:id="rId32"/>
      <p:bold r:id="rId33"/>
      <p:italic r:id="rId34"/>
      <p:boldItalic r:id="rId35"/>
    </p:embeddedFont>
    <p:embeddedFont>
      <p:font typeface="Lobster" panose="020F0502020204030204" pitchFamily="2" charset="-93"/>
      <p:regular r:id="rId36"/>
    </p:embeddedFont>
    <p:embeddedFont>
      <p:font typeface="Shadows Into Light Two" panose="020F0502020204030204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076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721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7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17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09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53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185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47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39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570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95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83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379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80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33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45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29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78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6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09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0448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414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66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24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0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29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3917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16423" y="62965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 rot="8712581">
            <a:off x="-89583" y="67800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 rot="5400000" flipH="1">
            <a:off x="3327092" y="-185518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5614964" y="5391461"/>
            <a:ext cx="6677447" cy="1466527"/>
            <a:chOff x="-2474" y="4177944"/>
            <a:chExt cx="12202937" cy="2680057"/>
          </a:xfrm>
        </p:grpSpPr>
        <p:sp>
          <p:nvSpPr>
            <p:cNvPr id="275" name="Google Shape;275;p1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 flipH="1">
            <a:off x="8465300" y="1350"/>
            <a:ext cx="3726700" cy="2782860"/>
          </a:xfrm>
          <a:custGeom>
            <a:avLst/>
            <a:gdLst/>
            <a:ahLst/>
            <a:cxnLst/>
            <a:rect l="l" t="t" r="r" b="b"/>
            <a:pathLst>
              <a:path w="3726700" h="2782860" extrusionOk="0">
                <a:moveTo>
                  <a:pt x="3726700" y="0"/>
                </a:moveTo>
                <a:lnTo>
                  <a:pt x="0" y="0"/>
                </a:lnTo>
                <a:lnTo>
                  <a:pt x="0" y="2782860"/>
                </a:lnTo>
                <a:lnTo>
                  <a:pt x="37242" y="2782860"/>
                </a:lnTo>
                <a:cubicBezTo>
                  <a:pt x="69396" y="2752890"/>
                  <a:pt x="105920" y="2752474"/>
                  <a:pt x="144632" y="2766521"/>
                </a:cubicBezTo>
                <a:cubicBezTo>
                  <a:pt x="200720" y="2757156"/>
                  <a:pt x="255769" y="2743628"/>
                  <a:pt x="313418" y="2764440"/>
                </a:cubicBezTo>
                <a:cubicBezTo>
                  <a:pt x="344532" y="2774846"/>
                  <a:pt x="374502" y="2761631"/>
                  <a:pt x="395314" y="2733222"/>
                </a:cubicBezTo>
                <a:cubicBezTo>
                  <a:pt x="448280" y="2662566"/>
                  <a:pt x="525389" y="2614073"/>
                  <a:pt x="574298" y="2539253"/>
                </a:cubicBezTo>
                <a:cubicBezTo>
                  <a:pt x="583559" y="2524893"/>
                  <a:pt x="598752" y="2511053"/>
                  <a:pt x="615922" y="2510325"/>
                </a:cubicBezTo>
                <a:cubicBezTo>
                  <a:pt x="686684" y="2507202"/>
                  <a:pt x="744333" y="2457566"/>
                  <a:pt x="815510" y="2456213"/>
                </a:cubicBezTo>
                <a:cubicBezTo>
                  <a:pt x="836978" y="2454402"/>
                  <a:pt x="856074" y="2441873"/>
                  <a:pt x="866292" y="2422914"/>
                </a:cubicBezTo>
                <a:cubicBezTo>
                  <a:pt x="927064" y="2321663"/>
                  <a:pt x="1024880" y="2264117"/>
                  <a:pt x="1123946" y="2212086"/>
                </a:cubicBezTo>
                <a:cubicBezTo>
                  <a:pt x="1179411" y="2182742"/>
                  <a:pt x="1209588" y="2136539"/>
                  <a:pt x="1236331" y="2089087"/>
                </a:cubicBezTo>
                <a:cubicBezTo>
                  <a:pt x="1270984" y="2027796"/>
                  <a:pt x="1322495" y="2010105"/>
                  <a:pt x="1383265" y="2010834"/>
                </a:cubicBezTo>
                <a:cubicBezTo>
                  <a:pt x="1454755" y="2011562"/>
                  <a:pt x="1492113" y="1984610"/>
                  <a:pt x="1523331" y="1915721"/>
                </a:cubicBezTo>
                <a:cubicBezTo>
                  <a:pt x="1549867" y="1856095"/>
                  <a:pt x="1607724" y="1809372"/>
                  <a:pt x="1656009" y="1761192"/>
                </a:cubicBezTo>
                <a:cubicBezTo>
                  <a:pt x="1670265" y="1747352"/>
                  <a:pt x="1688058" y="1739651"/>
                  <a:pt x="1697633" y="1718839"/>
                </a:cubicBezTo>
                <a:cubicBezTo>
                  <a:pt x="1712929" y="1686164"/>
                  <a:pt x="1741442" y="1667017"/>
                  <a:pt x="1777032" y="1657236"/>
                </a:cubicBezTo>
                <a:cubicBezTo>
                  <a:pt x="1874858" y="1630262"/>
                  <a:pt x="1969168" y="1591843"/>
                  <a:pt x="2057995" y="1542769"/>
                </a:cubicBezTo>
                <a:cubicBezTo>
                  <a:pt x="2094416" y="1522997"/>
                  <a:pt x="2118974" y="1483038"/>
                  <a:pt x="2134168" y="1449115"/>
                </a:cubicBezTo>
                <a:cubicBezTo>
                  <a:pt x="2158308" y="1395731"/>
                  <a:pt x="2213669" y="1364513"/>
                  <a:pt x="2226781" y="1302076"/>
                </a:cubicBezTo>
                <a:cubicBezTo>
                  <a:pt x="2232504" y="1274188"/>
                  <a:pt x="2275898" y="1250775"/>
                  <a:pt x="2303162" y="1229963"/>
                </a:cubicBezTo>
                <a:cubicBezTo>
                  <a:pt x="2334380" y="1205612"/>
                  <a:pt x="2354568" y="1175539"/>
                  <a:pt x="2376004" y="1145153"/>
                </a:cubicBezTo>
                <a:cubicBezTo>
                  <a:pt x="2412143" y="1092051"/>
                  <a:pt x="2463779" y="1051384"/>
                  <a:pt x="2523873" y="1028709"/>
                </a:cubicBezTo>
                <a:cubicBezTo>
                  <a:pt x="2563209" y="1013620"/>
                  <a:pt x="2583708" y="973454"/>
                  <a:pt x="2616279" y="948583"/>
                </a:cubicBezTo>
                <a:cubicBezTo>
                  <a:pt x="2633761" y="935263"/>
                  <a:pt x="2644168" y="912161"/>
                  <a:pt x="2670079" y="910912"/>
                </a:cubicBezTo>
                <a:cubicBezTo>
                  <a:pt x="2675449" y="901776"/>
                  <a:pt x="2685407" y="896334"/>
                  <a:pt x="2695990" y="896760"/>
                </a:cubicBezTo>
                <a:lnTo>
                  <a:pt x="2718884" y="875948"/>
                </a:lnTo>
                <a:cubicBezTo>
                  <a:pt x="2719144" y="865365"/>
                  <a:pt x="2726148" y="856145"/>
                  <a:pt x="2736262" y="853054"/>
                </a:cubicBezTo>
                <a:cubicBezTo>
                  <a:pt x="2779239" y="812159"/>
                  <a:pt x="2842091" y="805915"/>
                  <a:pt x="2886317" y="766580"/>
                </a:cubicBezTo>
                <a:cubicBezTo>
                  <a:pt x="2922322" y="734529"/>
                  <a:pt x="2960513" y="706121"/>
                  <a:pt x="2993292" y="669491"/>
                </a:cubicBezTo>
                <a:cubicBezTo>
                  <a:pt x="3064988" y="589365"/>
                  <a:pt x="3138352" y="510487"/>
                  <a:pt x="3215044" y="434523"/>
                </a:cubicBezTo>
                <a:cubicBezTo>
                  <a:pt x="3289448" y="361681"/>
                  <a:pt x="3374778" y="304551"/>
                  <a:pt x="3452199" y="236808"/>
                </a:cubicBezTo>
                <a:cubicBezTo>
                  <a:pt x="3480920" y="211313"/>
                  <a:pt x="3512658" y="180303"/>
                  <a:pt x="3525042" y="145442"/>
                </a:cubicBezTo>
                <a:cubicBezTo>
                  <a:pt x="3554490" y="62819"/>
                  <a:pt x="3625876" y="41486"/>
                  <a:pt x="3693411" y="1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flipH="1">
            <a:off x="8493976" y="1350"/>
            <a:ext cx="3698024" cy="2789237"/>
          </a:xfrm>
          <a:custGeom>
            <a:avLst/>
            <a:gdLst/>
            <a:ahLst/>
            <a:cxnLst/>
            <a:rect l="l" t="t" r="r" b="b"/>
            <a:pathLst>
              <a:path w="3698024" h="2789237" extrusionOk="0">
                <a:moveTo>
                  <a:pt x="3698024" y="0"/>
                </a:moveTo>
                <a:lnTo>
                  <a:pt x="0" y="0"/>
                </a:lnTo>
                <a:lnTo>
                  <a:pt x="0" y="2781185"/>
                </a:lnTo>
                <a:lnTo>
                  <a:pt x="6100" y="2779447"/>
                </a:lnTo>
                <a:cubicBezTo>
                  <a:pt x="24089" y="2777353"/>
                  <a:pt x="42898" y="2780760"/>
                  <a:pt x="62254" y="2787784"/>
                </a:cubicBezTo>
                <a:cubicBezTo>
                  <a:pt x="118342" y="2778419"/>
                  <a:pt x="173391" y="2764891"/>
                  <a:pt x="231040" y="2785703"/>
                </a:cubicBezTo>
                <a:cubicBezTo>
                  <a:pt x="262154" y="2796109"/>
                  <a:pt x="292124" y="2782894"/>
                  <a:pt x="312936" y="2754485"/>
                </a:cubicBezTo>
                <a:cubicBezTo>
                  <a:pt x="365902" y="2683829"/>
                  <a:pt x="443011" y="2635335"/>
                  <a:pt x="491920" y="2560516"/>
                </a:cubicBezTo>
                <a:cubicBezTo>
                  <a:pt x="501181" y="2546156"/>
                  <a:pt x="516374" y="2532316"/>
                  <a:pt x="533544" y="2531588"/>
                </a:cubicBezTo>
                <a:cubicBezTo>
                  <a:pt x="604306" y="2528465"/>
                  <a:pt x="661955" y="2478828"/>
                  <a:pt x="733132" y="2477476"/>
                </a:cubicBezTo>
                <a:cubicBezTo>
                  <a:pt x="754600" y="2475665"/>
                  <a:pt x="773696" y="2463136"/>
                  <a:pt x="783914" y="2444177"/>
                </a:cubicBezTo>
                <a:cubicBezTo>
                  <a:pt x="844686" y="2342926"/>
                  <a:pt x="942502" y="2285379"/>
                  <a:pt x="1041568" y="2233349"/>
                </a:cubicBezTo>
                <a:cubicBezTo>
                  <a:pt x="1097033" y="2204005"/>
                  <a:pt x="1127210" y="2157802"/>
                  <a:pt x="1153953" y="2110350"/>
                </a:cubicBezTo>
                <a:cubicBezTo>
                  <a:pt x="1188606" y="2049058"/>
                  <a:pt x="1240117" y="2031368"/>
                  <a:pt x="1300887" y="2032097"/>
                </a:cubicBezTo>
                <a:cubicBezTo>
                  <a:pt x="1372377" y="2032825"/>
                  <a:pt x="1409735" y="2005873"/>
                  <a:pt x="1440953" y="1936984"/>
                </a:cubicBezTo>
                <a:cubicBezTo>
                  <a:pt x="1467489" y="1877358"/>
                  <a:pt x="1525346" y="1830635"/>
                  <a:pt x="1573631" y="1782455"/>
                </a:cubicBezTo>
                <a:cubicBezTo>
                  <a:pt x="1587887" y="1768615"/>
                  <a:pt x="1605680" y="1760914"/>
                  <a:pt x="1615255" y="1740102"/>
                </a:cubicBezTo>
                <a:cubicBezTo>
                  <a:pt x="1630551" y="1707427"/>
                  <a:pt x="1659064" y="1688280"/>
                  <a:pt x="1694654" y="1678499"/>
                </a:cubicBezTo>
                <a:cubicBezTo>
                  <a:pt x="1792480" y="1651525"/>
                  <a:pt x="1886790" y="1613106"/>
                  <a:pt x="1975617" y="1564032"/>
                </a:cubicBezTo>
                <a:cubicBezTo>
                  <a:pt x="2012038" y="1544260"/>
                  <a:pt x="2036596" y="1504301"/>
                  <a:pt x="2051790" y="1470378"/>
                </a:cubicBezTo>
                <a:cubicBezTo>
                  <a:pt x="2075930" y="1416994"/>
                  <a:pt x="2131291" y="1385776"/>
                  <a:pt x="2144403" y="1323339"/>
                </a:cubicBezTo>
                <a:cubicBezTo>
                  <a:pt x="2150126" y="1295451"/>
                  <a:pt x="2193520" y="1272038"/>
                  <a:pt x="2220784" y="1251225"/>
                </a:cubicBezTo>
                <a:cubicBezTo>
                  <a:pt x="2252002" y="1226875"/>
                  <a:pt x="2272190" y="1196801"/>
                  <a:pt x="2293626" y="1166416"/>
                </a:cubicBezTo>
                <a:cubicBezTo>
                  <a:pt x="2329765" y="1113314"/>
                  <a:pt x="2381401" y="1072647"/>
                  <a:pt x="2441495" y="1049972"/>
                </a:cubicBezTo>
                <a:cubicBezTo>
                  <a:pt x="2480831" y="1034883"/>
                  <a:pt x="2501330" y="994716"/>
                  <a:pt x="2533901" y="969846"/>
                </a:cubicBezTo>
                <a:cubicBezTo>
                  <a:pt x="2551383" y="956526"/>
                  <a:pt x="2561790" y="933424"/>
                  <a:pt x="2587701" y="932175"/>
                </a:cubicBezTo>
                <a:cubicBezTo>
                  <a:pt x="2593071" y="923038"/>
                  <a:pt x="2603029" y="917597"/>
                  <a:pt x="2613612" y="918023"/>
                </a:cubicBezTo>
                <a:lnTo>
                  <a:pt x="2636506" y="897211"/>
                </a:lnTo>
                <a:cubicBezTo>
                  <a:pt x="2636766" y="886628"/>
                  <a:pt x="2643770" y="877408"/>
                  <a:pt x="2653884" y="874317"/>
                </a:cubicBezTo>
                <a:cubicBezTo>
                  <a:pt x="2696861" y="833422"/>
                  <a:pt x="2759713" y="827178"/>
                  <a:pt x="2803939" y="787843"/>
                </a:cubicBezTo>
                <a:cubicBezTo>
                  <a:pt x="2839944" y="755792"/>
                  <a:pt x="2878135" y="727384"/>
                  <a:pt x="2910914" y="690755"/>
                </a:cubicBezTo>
                <a:cubicBezTo>
                  <a:pt x="2982610" y="610628"/>
                  <a:pt x="3055974" y="531750"/>
                  <a:pt x="3132666" y="455786"/>
                </a:cubicBezTo>
                <a:cubicBezTo>
                  <a:pt x="3207070" y="382944"/>
                  <a:pt x="3292400" y="325814"/>
                  <a:pt x="3369821" y="258071"/>
                </a:cubicBezTo>
                <a:cubicBezTo>
                  <a:pt x="3398542" y="232576"/>
                  <a:pt x="3430280" y="201566"/>
                  <a:pt x="3442664" y="166705"/>
                </a:cubicBezTo>
                <a:cubicBezTo>
                  <a:pt x="3472112" y="84082"/>
                  <a:pt x="3543498" y="62749"/>
                  <a:pt x="3611033" y="344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1553450" y="2920588"/>
            <a:ext cx="845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553450" y="1987738"/>
            <a:ext cx="845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2"/>
          </p:nvPr>
        </p:nvSpPr>
        <p:spPr>
          <a:xfrm>
            <a:off x="1553526" y="3785388"/>
            <a:ext cx="8452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98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17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81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0587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5677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5240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77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53096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8898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617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559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1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094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2975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16423" y="62965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 rot="8712581">
            <a:off x="-89583" y="67800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 rot="5400000" flipH="1">
            <a:off x="3327092" y="-185518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5614964" y="5391461"/>
            <a:ext cx="6677447" cy="1466527"/>
            <a:chOff x="-2474" y="4177944"/>
            <a:chExt cx="12202937" cy="2680057"/>
          </a:xfrm>
        </p:grpSpPr>
        <p:sp>
          <p:nvSpPr>
            <p:cNvPr id="275" name="Google Shape;275;p1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 flipH="1">
            <a:off x="8465300" y="1350"/>
            <a:ext cx="3726700" cy="2782860"/>
          </a:xfrm>
          <a:custGeom>
            <a:avLst/>
            <a:gdLst/>
            <a:ahLst/>
            <a:cxnLst/>
            <a:rect l="l" t="t" r="r" b="b"/>
            <a:pathLst>
              <a:path w="3726700" h="2782860" extrusionOk="0">
                <a:moveTo>
                  <a:pt x="3726700" y="0"/>
                </a:moveTo>
                <a:lnTo>
                  <a:pt x="0" y="0"/>
                </a:lnTo>
                <a:lnTo>
                  <a:pt x="0" y="2782860"/>
                </a:lnTo>
                <a:lnTo>
                  <a:pt x="37242" y="2782860"/>
                </a:lnTo>
                <a:cubicBezTo>
                  <a:pt x="69396" y="2752890"/>
                  <a:pt x="105920" y="2752474"/>
                  <a:pt x="144632" y="2766521"/>
                </a:cubicBezTo>
                <a:cubicBezTo>
                  <a:pt x="200720" y="2757156"/>
                  <a:pt x="255769" y="2743628"/>
                  <a:pt x="313418" y="2764440"/>
                </a:cubicBezTo>
                <a:cubicBezTo>
                  <a:pt x="344532" y="2774846"/>
                  <a:pt x="374502" y="2761631"/>
                  <a:pt x="395314" y="2733222"/>
                </a:cubicBezTo>
                <a:cubicBezTo>
                  <a:pt x="448280" y="2662566"/>
                  <a:pt x="525389" y="2614073"/>
                  <a:pt x="574298" y="2539253"/>
                </a:cubicBezTo>
                <a:cubicBezTo>
                  <a:pt x="583559" y="2524893"/>
                  <a:pt x="598752" y="2511053"/>
                  <a:pt x="615922" y="2510325"/>
                </a:cubicBezTo>
                <a:cubicBezTo>
                  <a:pt x="686684" y="2507202"/>
                  <a:pt x="744333" y="2457566"/>
                  <a:pt x="815510" y="2456213"/>
                </a:cubicBezTo>
                <a:cubicBezTo>
                  <a:pt x="836978" y="2454402"/>
                  <a:pt x="856074" y="2441873"/>
                  <a:pt x="866292" y="2422914"/>
                </a:cubicBezTo>
                <a:cubicBezTo>
                  <a:pt x="927064" y="2321663"/>
                  <a:pt x="1024880" y="2264117"/>
                  <a:pt x="1123946" y="2212086"/>
                </a:cubicBezTo>
                <a:cubicBezTo>
                  <a:pt x="1179411" y="2182742"/>
                  <a:pt x="1209588" y="2136539"/>
                  <a:pt x="1236331" y="2089087"/>
                </a:cubicBezTo>
                <a:cubicBezTo>
                  <a:pt x="1270984" y="2027796"/>
                  <a:pt x="1322495" y="2010105"/>
                  <a:pt x="1383265" y="2010834"/>
                </a:cubicBezTo>
                <a:cubicBezTo>
                  <a:pt x="1454755" y="2011562"/>
                  <a:pt x="1492113" y="1984610"/>
                  <a:pt x="1523331" y="1915721"/>
                </a:cubicBezTo>
                <a:cubicBezTo>
                  <a:pt x="1549867" y="1856095"/>
                  <a:pt x="1607724" y="1809372"/>
                  <a:pt x="1656009" y="1761192"/>
                </a:cubicBezTo>
                <a:cubicBezTo>
                  <a:pt x="1670265" y="1747352"/>
                  <a:pt x="1688058" y="1739651"/>
                  <a:pt x="1697633" y="1718839"/>
                </a:cubicBezTo>
                <a:cubicBezTo>
                  <a:pt x="1712929" y="1686164"/>
                  <a:pt x="1741442" y="1667017"/>
                  <a:pt x="1777032" y="1657236"/>
                </a:cubicBezTo>
                <a:cubicBezTo>
                  <a:pt x="1874858" y="1630262"/>
                  <a:pt x="1969168" y="1591843"/>
                  <a:pt x="2057995" y="1542769"/>
                </a:cubicBezTo>
                <a:cubicBezTo>
                  <a:pt x="2094416" y="1522997"/>
                  <a:pt x="2118974" y="1483038"/>
                  <a:pt x="2134168" y="1449115"/>
                </a:cubicBezTo>
                <a:cubicBezTo>
                  <a:pt x="2158308" y="1395731"/>
                  <a:pt x="2213669" y="1364513"/>
                  <a:pt x="2226781" y="1302076"/>
                </a:cubicBezTo>
                <a:cubicBezTo>
                  <a:pt x="2232504" y="1274188"/>
                  <a:pt x="2275898" y="1250775"/>
                  <a:pt x="2303162" y="1229963"/>
                </a:cubicBezTo>
                <a:cubicBezTo>
                  <a:pt x="2334380" y="1205612"/>
                  <a:pt x="2354568" y="1175539"/>
                  <a:pt x="2376004" y="1145153"/>
                </a:cubicBezTo>
                <a:cubicBezTo>
                  <a:pt x="2412143" y="1092051"/>
                  <a:pt x="2463779" y="1051384"/>
                  <a:pt x="2523873" y="1028709"/>
                </a:cubicBezTo>
                <a:cubicBezTo>
                  <a:pt x="2563209" y="1013620"/>
                  <a:pt x="2583708" y="973454"/>
                  <a:pt x="2616279" y="948583"/>
                </a:cubicBezTo>
                <a:cubicBezTo>
                  <a:pt x="2633761" y="935263"/>
                  <a:pt x="2644168" y="912161"/>
                  <a:pt x="2670079" y="910912"/>
                </a:cubicBezTo>
                <a:cubicBezTo>
                  <a:pt x="2675449" y="901776"/>
                  <a:pt x="2685407" y="896334"/>
                  <a:pt x="2695990" y="896760"/>
                </a:cubicBezTo>
                <a:lnTo>
                  <a:pt x="2718884" y="875948"/>
                </a:lnTo>
                <a:cubicBezTo>
                  <a:pt x="2719144" y="865365"/>
                  <a:pt x="2726148" y="856145"/>
                  <a:pt x="2736262" y="853054"/>
                </a:cubicBezTo>
                <a:cubicBezTo>
                  <a:pt x="2779239" y="812159"/>
                  <a:pt x="2842091" y="805915"/>
                  <a:pt x="2886317" y="766580"/>
                </a:cubicBezTo>
                <a:cubicBezTo>
                  <a:pt x="2922322" y="734529"/>
                  <a:pt x="2960513" y="706121"/>
                  <a:pt x="2993292" y="669491"/>
                </a:cubicBezTo>
                <a:cubicBezTo>
                  <a:pt x="3064988" y="589365"/>
                  <a:pt x="3138352" y="510487"/>
                  <a:pt x="3215044" y="434523"/>
                </a:cubicBezTo>
                <a:cubicBezTo>
                  <a:pt x="3289448" y="361681"/>
                  <a:pt x="3374778" y="304551"/>
                  <a:pt x="3452199" y="236808"/>
                </a:cubicBezTo>
                <a:cubicBezTo>
                  <a:pt x="3480920" y="211313"/>
                  <a:pt x="3512658" y="180303"/>
                  <a:pt x="3525042" y="145442"/>
                </a:cubicBezTo>
                <a:cubicBezTo>
                  <a:pt x="3554490" y="62819"/>
                  <a:pt x="3625876" y="41486"/>
                  <a:pt x="3693411" y="1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flipH="1">
            <a:off x="8493976" y="1350"/>
            <a:ext cx="3698024" cy="2789237"/>
          </a:xfrm>
          <a:custGeom>
            <a:avLst/>
            <a:gdLst/>
            <a:ahLst/>
            <a:cxnLst/>
            <a:rect l="l" t="t" r="r" b="b"/>
            <a:pathLst>
              <a:path w="3698024" h="2789237" extrusionOk="0">
                <a:moveTo>
                  <a:pt x="3698024" y="0"/>
                </a:moveTo>
                <a:lnTo>
                  <a:pt x="0" y="0"/>
                </a:lnTo>
                <a:lnTo>
                  <a:pt x="0" y="2781185"/>
                </a:lnTo>
                <a:lnTo>
                  <a:pt x="6100" y="2779447"/>
                </a:lnTo>
                <a:cubicBezTo>
                  <a:pt x="24089" y="2777353"/>
                  <a:pt x="42898" y="2780760"/>
                  <a:pt x="62254" y="2787784"/>
                </a:cubicBezTo>
                <a:cubicBezTo>
                  <a:pt x="118342" y="2778419"/>
                  <a:pt x="173391" y="2764891"/>
                  <a:pt x="231040" y="2785703"/>
                </a:cubicBezTo>
                <a:cubicBezTo>
                  <a:pt x="262154" y="2796109"/>
                  <a:pt x="292124" y="2782894"/>
                  <a:pt x="312936" y="2754485"/>
                </a:cubicBezTo>
                <a:cubicBezTo>
                  <a:pt x="365902" y="2683829"/>
                  <a:pt x="443011" y="2635335"/>
                  <a:pt x="491920" y="2560516"/>
                </a:cubicBezTo>
                <a:cubicBezTo>
                  <a:pt x="501181" y="2546156"/>
                  <a:pt x="516374" y="2532316"/>
                  <a:pt x="533544" y="2531588"/>
                </a:cubicBezTo>
                <a:cubicBezTo>
                  <a:pt x="604306" y="2528465"/>
                  <a:pt x="661955" y="2478828"/>
                  <a:pt x="733132" y="2477476"/>
                </a:cubicBezTo>
                <a:cubicBezTo>
                  <a:pt x="754600" y="2475665"/>
                  <a:pt x="773696" y="2463136"/>
                  <a:pt x="783914" y="2444177"/>
                </a:cubicBezTo>
                <a:cubicBezTo>
                  <a:pt x="844686" y="2342926"/>
                  <a:pt x="942502" y="2285379"/>
                  <a:pt x="1041568" y="2233349"/>
                </a:cubicBezTo>
                <a:cubicBezTo>
                  <a:pt x="1097033" y="2204005"/>
                  <a:pt x="1127210" y="2157802"/>
                  <a:pt x="1153953" y="2110350"/>
                </a:cubicBezTo>
                <a:cubicBezTo>
                  <a:pt x="1188606" y="2049058"/>
                  <a:pt x="1240117" y="2031368"/>
                  <a:pt x="1300887" y="2032097"/>
                </a:cubicBezTo>
                <a:cubicBezTo>
                  <a:pt x="1372377" y="2032825"/>
                  <a:pt x="1409735" y="2005873"/>
                  <a:pt x="1440953" y="1936984"/>
                </a:cubicBezTo>
                <a:cubicBezTo>
                  <a:pt x="1467489" y="1877358"/>
                  <a:pt x="1525346" y="1830635"/>
                  <a:pt x="1573631" y="1782455"/>
                </a:cubicBezTo>
                <a:cubicBezTo>
                  <a:pt x="1587887" y="1768615"/>
                  <a:pt x="1605680" y="1760914"/>
                  <a:pt x="1615255" y="1740102"/>
                </a:cubicBezTo>
                <a:cubicBezTo>
                  <a:pt x="1630551" y="1707427"/>
                  <a:pt x="1659064" y="1688280"/>
                  <a:pt x="1694654" y="1678499"/>
                </a:cubicBezTo>
                <a:cubicBezTo>
                  <a:pt x="1792480" y="1651525"/>
                  <a:pt x="1886790" y="1613106"/>
                  <a:pt x="1975617" y="1564032"/>
                </a:cubicBezTo>
                <a:cubicBezTo>
                  <a:pt x="2012038" y="1544260"/>
                  <a:pt x="2036596" y="1504301"/>
                  <a:pt x="2051790" y="1470378"/>
                </a:cubicBezTo>
                <a:cubicBezTo>
                  <a:pt x="2075930" y="1416994"/>
                  <a:pt x="2131291" y="1385776"/>
                  <a:pt x="2144403" y="1323339"/>
                </a:cubicBezTo>
                <a:cubicBezTo>
                  <a:pt x="2150126" y="1295451"/>
                  <a:pt x="2193520" y="1272038"/>
                  <a:pt x="2220784" y="1251225"/>
                </a:cubicBezTo>
                <a:cubicBezTo>
                  <a:pt x="2252002" y="1226875"/>
                  <a:pt x="2272190" y="1196801"/>
                  <a:pt x="2293626" y="1166416"/>
                </a:cubicBezTo>
                <a:cubicBezTo>
                  <a:pt x="2329765" y="1113314"/>
                  <a:pt x="2381401" y="1072647"/>
                  <a:pt x="2441495" y="1049972"/>
                </a:cubicBezTo>
                <a:cubicBezTo>
                  <a:pt x="2480831" y="1034883"/>
                  <a:pt x="2501330" y="994716"/>
                  <a:pt x="2533901" y="969846"/>
                </a:cubicBezTo>
                <a:cubicBezTo>
                  <a:pt x="2551383" y="956526"/>
                  <a:pt x="2561790" y="933424"/>
                  <a:pt x="2587701" y="932175"/>
                </a:cubicBezTo>
                <a:cubicBezTo>
                  <a:pt x="2593071" y="923038"/>
                  <a:pt x="2603029" y="917597"/>
                  <a:pt x="2613612" y="918023"/>
                </a:cubicBezTo>
                <a:lnTo>
                  <a:pt x="2636506" y="897211"/>
                </a:lnTo>
                <a:cubicBezTo>
                  <a:pt x="2636766" y="886628"/>
                  <a:pt x="2643770" y="877408"/>
                  <a:pt x="2653884" y="874317"/>
                </a:cubicBezTo>
                <a:cubicBezTo>
                  <a:pt x="2696861" y="833422"/>
                  <a:pt x="2759713" y="827178"/>
                  <a:pt x="2803939" y="787843"/>
                </a:cubicBezTo>
                <a:cubicBezTo>
                  <a:pt x="2839944" y="755792"/>
                  <a:pt x="2878135" y="727384"/>
                  <a:pt x="2910914" y="690755"/>
                </a:cubicBezTo>
                <a:cubicBezTo>
                  <a:pt x="2982610" y="610628"/>
                  <a:pt x="3055974" y="531750"/>
                  <a:pt x="3132666" y="455786"/>
                </a:cubicBezTo>
                <a:cubicBezTo>
                  <a:pt x="3207070" y="382944"/>
                  <a:pt x="3292400" y="325814"/>
                  <a:pt x="3369821" y="258071"/>
                </a:cubicBezTo>
                <a:cubicBezTo>
                  <a:pt x="3398542" y="232576"/>
                  <a:pt x="3430280" y="201566"/>
                  <a:pt x="3442664" y="166705"/>
                </a:cubicBezTo>
                <a:cubicBezTo>
                  <a:pt x="3472112" y="84082"/>
                  <a:pt x="3543498" y="62749"/>
                  <a:pt x="3611033" y="344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1553450" y="2920588"/>
            <a:ext cx="845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553450" y="1987738"/>
            <a:ext cx="845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2"/>
          </p:nvPr>
        </p:nvSpPr>
        <p:spPr>
          <a:xfrm>
            <a:off x="1553526" y="3785388"/>
            <a:ext cx="8452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49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62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7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12594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4905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07840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3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873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37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14049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269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718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416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58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25283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658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756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01345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216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644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294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00842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352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208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330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177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056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4360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725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77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91331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00015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772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14467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4544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253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98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966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194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6685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56450" y="1326125"/>
            <a:ext cx="3139800" cy="36039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5"/>
          <p:cNvGrpSpPr/>
          <p:nvPr/>
        </p:nvGrpSpPr>
        <p:grpSpPr>
          <a:xfrm>
            <a:off x="1611414" y="1094899"/>
            <a:ext cx="1429864" cy="395239"/>
            <a:chOff x="1612314" y="1125749"/>
            <a:chExt cx="1429864" cy="395239"/>
          </a:xfrm>
        </p:grpSpPr>
        <p:sp>
          <p:nvSpPr>
            <p:cNvPr id="51" name="Google Shape;51;p5"/>
            <p:cNvSpPr/>
            <p:nvPr/>
          </p:nvSpPr>
          <p:spPr>
            <a:xfrm>
              <a:off x="1612314" y="1125749"/>
              <a:ext cx="1429864" cy="395239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 rot="-5400000">
              <a:off x="2129642" y="614930"/>
              <a:ext cx="395202" cy="1416890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5"/>
          <p:cNvSpPr/>
          <p:nvPr/>
        </p:nvSpPr>
        <p:spPr>
          <a:xfrm rot="-8940610">
            <a:off x="372786" y="4479107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flipH="1">
            <a:off x="1" y="5715217"/>
            <a:ext cx="12191999" cy="1142783"/>
          </a:xfrm>
          <a:custGeom>
            <a:avLst/>
            <a:gdLst/>
            <a:ahLst/>
            <a:cxnLst/>
            <a:rect l="l" t="t" r="r" b="b"/>
            <a:pathLst>
              <a:path w="12191999" h="11427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1142783"/>
                </a:lnTo>
                <a:lnTo>
                  <a:pt x="12191999" y="11427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flipH="1">
            <a:off x="1" y="5749078"/>
            <a:ext cx="12191999" cy="1108922"/>
          </a:xfrm>
          <a:custGeom>
            <a:avLst/>
            <a:gdLst/>
            <a:ahLst/>
            <a:cxnLst/>
            <a:rect l="l" t="t" r="r" b="b"/>
            <a:pathLst>
              <a:path w="12191999" h="11089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1108922"/>
                </a:lnTo>
                <a:lnTo>
                  <a:pt x="12191999" y="11089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 rot="-5400000" flipH="1">
            <a:off x="5609224" y="275224"/>
            <a:ext cx="1108922" cy="12056631"/>
          </a:xfrm>
          <a:custGeom>
            <a:avLst/>
            <a:gdLst/>
            <a:ahLst/>
            <a:cxnLst/>
            <a:rect l="l" t="t" r="r" b="b"/>
            <a:pathLst>
              <a:path w="1108922" h="12056631" extrusionOk="0">
                <a:moveTo>
                  <a:pt x="508564" y="1763162"/>
                </a:moveTo>
                <a:lnTo>
                  <a:pt x="906371" y="1763162"/>
                </a:lnTo>
                <a:lnTo>
                  <a:pt x="906371" y="2195928"/>
                </a:lnTo>
                <a:lnTo>
                  <a:pt x="508564" y="2195928"/>
                </a:lnTo>
                <a:close/>
                <a:moveTo>
                  <a:pt x="508564" y="1312398"/>
                </a:moveTo>
                <a:lnTo>
                  <a:pt x="906371" y="1312398"/>
                </a:lnTo>
                <a:lnTo>
                  <a:pt x="906371" y="1745161"/>
                </a:lnTo>
                <a:lnTo>
                  <a:pt x="508564" y="1745161"/>
                </a:lnTo>
                <a:close/>
                <a:moveTo>
                  <a:pt x="508564" y="861632"/>
                </a:moveTo>
                <a:lnTo>
                  <a:pt x="906371" y="861632"/>
                </a:lnTo>
                <a:lnTo>
                  <a:pt x="906371" y="1294397"/>
                </a:lnTo>
                <a:lnTo>
                  <a:pt x="508564" y="1294397"/>
                </a:lnTo>
                <a:close/>
                <a:moveTo>
                  <a:pt x="508564" y="410868"/>
                </a:moveTo>
                <a:lnTo>
                  <a:pt x="906371" y="410868"/>
                </a:lnTo>
                <a:lnTo>
                  <a:pt x="906371" y="843632"/>
                </a:lnTo>
                <a:lnTo>
                  <a:pt x="508564" y="843632"/>
                </a:lnTo>
                <a:close/>
                <a:moveTo>
                  <a:pt x="508563" y="11229223"/>
                </a:moveTo>
                <a:lnTo>
                  <a:pt x="906371" y="11229223"/>
                </a:lnTo>
                <a:lnTo>
                  <a:pt x="906371" y="11661995"/>
                </a:lnTo>
                <a:lnTo>
                  <a:pt x="508563" y="11661995"/>
                </a:lnTo>
                <a:close/>
                <a:moveTo>
                  <a:pt x="508563" y="10778457"/>
                </a:moveTo>
                <a:lnTo>
                  <a:pt x="906371" y="10778457"/>
                </a:lnTo>
                <a:lnTo>
                  <a:pt x="906371" y="11211223"/>
                </a:lnTo>
                <a:lnTo>
                  <a:pt x="508563" y="11211223"/>
                </a:lnTo>
                <a:close/>
                <a:moveTo>
                  <a:pt x="508563" y="10327693"/>
                </a:moveTo>
                <a:lnTo>
                  <a:pt x="906371" y="10327693"/>
                </a:lnTo>
                <a:lnTo>
                  <a:pt x="906371" y="10760457"/>
                </a:lnTo>
                <a:lnTo>
                  <a:pt x="508563" y="10760457"/>
                </a:lnTo>
                <a:close/>
                <a:moveTo>
                  <a:pt x="508563" y="9876927"/>
                </a:moveTo>
                <a:lnTo>
                  <a:pt x="906371" y="9876927"/>
                </a:lnTo>
                <a:lnTo>
                  <a:pt x="906371" y="10309693"/>
                </a:lnTo>
                <a:lnTo>
                  <a:pt x="508563" y="10309693"/>
                </a:lnTo>
                <a:close/>
                <a:moveTo>
                  <a:pt x="508563" y="9426163"/>
                </a:moveTo>
                <a:lnTo>
                  <a:pt x="906371" y="9426163"/>
                </a:lnTo>
                <a:lnTo>
                  <a:pt x="906371" y="9858927"/>
                </a:lnTo>
                <a:lnTo>
                  <a:pt x="508563" y="9858927"/>
                </a:lnTo>
                <a:close/>
                <a:moveTo>
                  <a:pt x="508563" y="8975397"/>
                </a:moveTo>
                <a:lnTo>
                  <a:pt x="906371" y="8975397"/>
                </a:lnTo>
                <a:lnTo>
                  <a:pt x="906371" y="9408163"/>
                </a:lnTo>
                <a:lnTo>
                  <a:pt x="508563" y="9408163"/>
                </a:lnTo>
                <a:close/>
                <a:moveTo>
                  <a:pt x="508563" y="8524633"/>
                </a:moveTo>
                <a:lnTo>
                  <a:pt x="906371" y="8524633"/>
                </a:lnTo>
                <a:lnTo>
                  <a:pt x="906371" y="8957397"/>
                </a:lnTo>
                <a:lnTo>
                  <a:pt x="508563" y="8957397"/>
                </a:lnTo>
                <a:close/>
                <a:moveTo>
                  <a:pt x="508563" y="8073867"/>
                </a:moveTo>
                <a:lnTo>
                  <a:pt x="906371" y="8073867"/>
                </a:lnTo>
                <a:lnTo>
                  <a:pt x="906371" y="8506633"/>
                </a:lnTo>
                <a:lnTo>
                  <a:pt x="508563" y="8506633"/>
                </a:lnTo>
                <a:close/>
                <a:moveTo>
                  <a:pt x="508563" y="7623102"/>
                </a:moveTo>
                <a:lnTo>
                  <a:pt x="906371" y="7623102"/>
                </a:lnTo>
                <a:lnTo>
                  <a:pt x="906371" y="8055867"/>
                </a:lnTo>
                <a:lnTo>
                  <a:pt x="508563" y="8055867"/>
                </a:lnTo>
                <a:close/>
                <a:moveTo>
                  <a:pt x="508563" y="7172337"/>
                </a:moveTo>
                <a:lnTo>
                  <a:pt x="906371" y="7172337"/>
                </a:lnTo>
                <a:lnTo>
                  <a:pt x="906371" y="7605102"/>
                </a:lnTo>
                <a:lnTo>
                  <a:pt x="508563" y="7605102"/>
                </a:lnTo>
                <a:close/>
                <a:moveTo>
                  <a:pt x="508563" y="6721572"/>
                </a:moveTo>
                <a:lnTo>
                  <a:pt x="906371" y="6721572"/>
                </a:lnTo>
                <a:lnTo>
                  <a:pt x="906371" y="7154337"/>
                </a:lnTo>
                <a:lnTo>
                  <a:pt x="508563" y="7154337"/>
                </a:lnTo>
                <a:close/>
                <a:moveTo>
                  <a:pt x="508563" y="6270807"/>
                </a:moveTo>
                <a:lnTo>
                  <a:pt x="906371" y="6270807"/>
                </a:lnTo>
                <a:lnTo>
                  <a:pt x="906371" y="6703572"/>
                </a:lnTo>
                <a:lnTo>
                  <a:pt x="508563" y="6703572"/>
                </a:lnTo>
                <a:close/>
                <a:moveTo>
                  <a:pt x="508563" y="5820043"/>
                </a:moveTo>
                <a:lnTo>
                  <a:pt x="906371" y="5820043"/>
                </a:lnTo>
                <a:lnTo>
                  <a:pt x="906371" y="6252807"/>
                </a:lnTo>
                <a:lnTo>
                  <a:pt x="508563" y="6252807"/>
                </a:lnTo>
                <a:close/>
                <a:moveTo>
                  <a:pt x="508563" y="5369278"/>
                </a:moveTo>
                <a:lnTo>
                  <a:pt x="906371" y="5369278"/>
                </a:lnTo>
                <a:lnTo>
                  <a:pt x="906371" y="5802043"/>
                </a:lnTo>
                <a:lnTo>
                  <a:pt x="508563" y="5802043"/>
                </a:lnTo>
                <a:close/>
                <a:moveTo>
                  <a:pt x="508563" y="4918514"/>
                </a:moveTo>
                <a:lnTo>
                  <a:pt x="906371" y="4918514"/>
                </a:lnTo>
                <a:lnTo>
                  <a:pt x="906371" y="5351279"/>
                </a:lnTo>
                <a:lnTo>
                  <a:pt x="508563" y="5351279"/>
                </a:lnTo>
                <a:close/>
                <a:moveTo>
                  <a:pt x="508563" y="4467749"/>
                </a:moveTo>
                <a:lnTo>
                  <a:pt x="906371" y="4467749"/>
                </a:lnTo>
                <a:lnTo>
                  <a:pt x="906371" y="4900515"/>
                </a:lnTo>
                <a:lnTo>
                  <a:pt x="508563" y="4900515"/>
                </a:lnTo>
                <a:close/>
                <a:moveTo>
                  <a:pt x="508563" y="4016986"/>
                </a:moveTo>
                <a:lnTo>
                  <a:pt x="906371" y="4016986"/>
                </a:lnTo>
                <a:lnTo>
                  <a:pt x="906371" y="4449748"/>
                </a:lnTo>
                <a:lnTo>
                  <a:pt x="508563" y="4449748"/>
                </a:lnTo>
                <a:close/>
                <a:moveTo>
                  <a:pt x="508563" y="3566224"/>
                </a:moveTo>
                <a:lnTo>
                  <a:pt x="906371" y="3566224"/>
                </a:lnTo>
                <a:lnTo>
                  <a:pt x="906371" y="3998986"/>
                </a:lnTo>
                <a:lnTo>
                  <a:pt x="508563" y="3998986"/>
                </a:lnTo>
                <a:close/>
                <a:moveTo>
                  <a:pt x="508563" y="3115457"/>
                </a:moveTo>
                <a:lnTo>
                  <a:pt x="906371" y="3115457"/>
                </a:lnTo>
                <a:lnTo>
                  <a:pt x="906371" y="3548223"/>
                </a:lnTo>
                <a:lnTo>
                  <a:pt x="508563" y="3548223"/>
                </a:lnTo>
                <a:close/>
                <a:moveTo>
                  <a:pt x="508563" y="2664692"/>
                </a:moveTo>
                <a:lnTo>
                  <a:pt x="906371" y="2664692"/>
                </a:lnTo>
                <a:lnTo>
                  <a:pt x="906371" y="3097456"/>
                </a:lnTo>
                <a:lnTo>
                  <a:pt x="508563" y="3097456"/>
                </a:lnTo>
                <a:close/>
                <a:moveTo>
                  <a:pt x="508563" y="2646692"/>
                </a:moveTo>
                <a:lnTo>
                  <a:pt x="508564" y="2213928"/>
                </a:lnTo>
                <a:lnTo>
                  <a:pt x="906371" y="2213928"/>
                </a:lnTo>
                <a:lnTo>
                  <a:pt x="906371" y="2646692"/>
                </a:lnTo>
                <a:close/>
                <a:moveTo>
                  <a:pt x="0" y="2664047"/>
                </a:moveTo>
                <a:lnTo>
                  <a:pt x="97" y="2664692"/>
                </a:lnTo>
                <a:lnTo>
                  <a:pt x="74756" y="2664692"/>
                </a:lnTo>
                <a:lnTo>
                  <a:pt x="74756" y="2875639"/>
                </a:lnTo>
                <a:lnTo>
                  <a:pt x="79160" y="2884842"/>
                </a:lnTo>
                <a:lnTo>
                  <a:pt x="92756" y="2920698"/>
                </a:lnTo>
                <a:lnTo>
                  <a:pt x="92756" y="2664692"/>
                </a:lnTo>
                <a:lnTo>
                  <a:pt x="490563" y="2664692"/>
                </a:lnTo>
                <a:lnTo>
                  <a:pt x="490563" y="3097456"/>
                </a:lnTo>
                <a:lnTo>
                  <a:pt x="150201" y="3097456"/>
                </a:lnTo>
                <a:lnTo>
                  <a:pt x="155670" y="3115457"/>
                </a:lnTo>
                <a:lnTo>
                  <a:pt x="490563" y="3115457"/>
                </a:lnTo>
                <a:lnTo>
                  <a:pt x="490563" y="3548223"/>
                </a:lnTo>
                <a:lnTo>
                  <a:pt x="100925" y="3548223"/>
                </a:lnTo>
                <a:lnTo>
                  <a:pt x="105751" y="3566224"/>
                </a:lnTo>
                <a:lnTo>
                  <a:pt x="490563" y="3566224"/>
                </a:lnTo>
                <a:lnTo>
                  <a:pt x="490563" y="3998986"/>
                </a:lnTo>
                <a:lnTo>
                  <a:pt x="240391" y="3998986"/>
                </a:lnTo>
                <a:lnTo>
                  <a:pt x="243549" y="4016986"/>
                </a:lnTo>
                <a:lnTo>
                  <a:pt x="490563" y="4016986"/>
                </a:lnTo>
                <a:lnTo>
                  <a:pt x="490563" y="4449748"/>
                </a:lnTo>
                <a:lnTo>
                  <a:pt x="236258" y="4449748"/>
                </a:lnTo>
                <a:lnTo>
                  <a:pt x="237320" y="4467749"/>
                </a:lnTo>
                <a:lnTo>
                  <a:pt x="490563" y="4467749"/>
                </a:lnTo>
                <a:lnTo>
                  <a:pt x="490563" y="4900515"/>
                </a:lnTo>
                <a:lnTo>
                  <a:pt x="197175" y="4900515"/>
                </a:lnTo>
                <a:lnTo>
                  <a:pt x="198603" y="4918514"/>
                </a:lnTo>
                <a:lnTo>
                  <a:pt x="490563" y="4918514"/>
                </a:lnTo>
                <a:lnTo>
                  <a:pt x="490563" y="5351279"/>
                </a:lnTo>
                <a:lnTo>
                  <a:pt x="265115" y="5351279"/>
                </a:lnTo>
                <a:lnTo>
                  <a:pt x="266640" y="5369278"/>
                </a:lnTo>
                <a:lnTo>
                  <a:pt x="490563" y="5369278"/>
                </a:lnTo>
                <a:lnTo>
                  <a:pt x="490563" y="5802043"/>
                </a:lnTo>
                <a:lnTo>
                  <a:pt x="261027" y="5802043"/>
                </a:lnTo>
                <a:lnTo>
                  <a:pt x="260173" y="5820043"/>
                </a:lnTo>
                <a:lnTo>
                  <a:pt x="490563" y="5820043"/>
                </a:lnTo>
                <a:lnTo>
                  <a:pt x="490563" y="6252807"/>
                </a:lnTo>
                <a:lnTo>
                  <a:pt x="241448" y="6252807"/>
                </a:lnTo>
                <a:lnTo>
                  <a:pt x="242732" y="6270807"/>
                </a:lnTo>
                <a:lnTo>
                  <a:pt x="490563" y="6270807"/>
                </a:lnTo>
                <a:lnTo>
                  <a:pt x="490563" y="6703572"/>
                </a:lnTo>
                <a:lnTo>
                  <a:pt x="229390" y="6703572"/>
                </a:lnTo>
                <a:lnTo>
                  <a:pt x="224153" y="6721572"/>
                </a:lnTo>
                <a:lnTo>
                  <a:pt x="490563" y="6721572"/>
                </a:lnTo>
                <a:lnTo>
                  <a:pt x="490563" y="7154337"/>
                </a:lnTo>
                <a:lnTo>
                  <a:pt x="262285" y="7154337"/>
                </a:lnTo>
                <a:lnTo>
                  <a:pt x="264933" y="7172337"/>
                </a:lnTo>
                <a:lnTo>
                  <a:pt x="490563" y="7172337"/>
                </a:lnTo>
                <a:lnTo>
                  <a:pt x="490563" y="7605102"/>
                </a:lnTo>
                <a:lnTo>
                  <a:pt x="202461" y="7605102"/>
                </a:lnTo>
                <a:lnTo>
                  <a:pt x="204857" y="7623102"/>
                </a:lnTo>
                <a:lnTo>
                  <a:pt x="490563" y="7623102"/>
                </a:lnTo>
                <a:lnTo>
                  <a:pt x="490563" y="8055867"/>
                </a:lnTo>
                <a:lnTo>
                  <a:pt x="116152" y="8055867"/>
                </a:lnTo>
                <a:lnTo>
                  <a:pt x="110391" y="8073867"/>
                </a:lnTo>
                <a:lnTo>
                  <a:pt x="490563" y="8073867"/>
                </a:lnTo>
                <a:lnTo>
                  <a:pt x="490563" y="8506633"/>
                </a:lnTo>
                <a:lnTo>
                  <a:pt x="219887" y="8506633"/>
                </a:lnTo>
                <a:lnTo>
                  <a:pt x="227926" y="8524633"/>
                </a:lnTo>
                <a:lnTo>
                  <a:pt x="490563" y="8524633"/>
                </a:lnTo>
                <a:lnTo>
                  <a:pt x="490563" y="8957397"/>
                </a:lnTo>
                <a:lnTo>
                  <a:pt x="406924" y="8957397"/>
                </a:lnTo>
                <a:lnTo>
                  <a:pt x="413444" y="8975397"/>
                </a:lnTo>
                <a:lnTo>
                  <a:pt x="490563" y="8975397"/>
                </a:lnTo>
                <a:lnTo>
                  <a:pt x="490563" y="9370407"/>
                </a:lnTo>
                <a:lnTo>
                  <a:pt x="496995" y="9444775"/>
                </a:lnTo>
                <a:cubicBezTo>
                  <a:pt x="497576" y="9467031"/>
                  <a:pt x="497336" y="9489287"/>
                  <a:pt x="496033" y="9511355"/>
                </a:cubicBezTo>
                <a:lnTo>
                  <a:pt x="490563" y="9560191"/>
                </a:lnTo>
                <a:lnTo>
                  <a:pt x="490563" y="9858927"/>
                </a:lnTo>
                <a:lnTo>
                  <a:pt x="344391" y="9858927"/>
                </a:lnTo>
                <a:lnTo>
                  <a:pt x="340011" y="9876927"/>
                </a:lnTo>
                <a:lnTo>
                  <a:pt x="490563" y="9876927"/>
                </a:lnTo>
                <a:lnTo>
                  <a:pt x="490563" y="10309693"/>
                </a:lnTo>
                <a:lnTo>
                  <a:pt x="132997" y="10309693"/>
                </a:lnTo>
                <a:lnTo>
                  <a:pt x="130171" y="10327693"/>
                </a:lnTo>
                <a:lnTo>
                  <a:pt x="490563" y="10327693"/>
                </a:lnTo>
                <a:lnTo>
                  <a:pt x="490563" y="10760457"/>
                </a:lnTo>
                <a:lnTo>
                  <a:pt x="92756" y="10760457"/>
                </a:lnTo>
                <a:lnTo>
                  <a:pt x="92756" y="10595963"/>
                </a:lnTo>
                <a:lnTo>
                  <a:pt x="87477" y="10620389"/>
                </a:lnTo>
                <a:cubicBezTo>
                  <a:pt x="83528" y="10634267"/>
                  <a:pt x="80178" y="10648243"/>
                  <a:pt x="77879" y="10662129"/>
                </a:cubicBezTo>
                <a:lnTo>
                  <a:pt x="74756" y="10701211"/>
                </a:lnTo>
                <a:lnTo>
                  <a:pt x="74756" y="10704487"/>
                </a:lnTo>
                <a:lnTo>
                  <a:pt x="80314" y="10742837"/>
                </a:lnTo>
                <a:lnTo>
                  <a:pt x="97256" y="10778457"/>
                </a:lnTo>
                <a:lnTo>
                  <a:pt x="490563" y="10778457"/>
                </a:lnTo>
                <a:lnTo>
                  <a:pt x="490563" y="11211223"/>
                </a:lnTo>
                <a:lnTo>
                  <a:pt x="231104" y="11211223"/>
                </a:lnTo>
                <a:lnTo>
                  <a:pt x="234787" y="11214687"/>
                </a:lnTo>
                <a:lnTo>
                  <a:pt x="252228" y="11229223"/>
                </a:lnTo>
                <a:lnTo>
                  <a:pt x="490563" y="11229223"/>
                </a:lnTo>
                <a:lnTo>
                  <a:pt x="490563" y="11661995"/>
                </a:lnTo>
                <a:lnTo>
                  <a:pt x="356301" y="11661995"/>
                </a:lnTo>
                <a:lnTo>
                  <a:pt x="362151" y="11679995"/>
                </a:lnTo>
                <a:lnTo>
                  <a:pt x="490563" y="11679995"/>
                </a:lnTo>
                <a:lnTo>
                  <a:pt x="490563" y="12056631"/>
                </a:lnTo>
                <a:lnTo>
                  <a:pt x="508563" y="12056631"/>
                </a:lnTo>
                <a:lnTo>
                  <a:pt x="508563" y="11679995"/>
                </a:lnTo>
                <a:lnTo>
                  <a:pt x="906371" y="11679995"/>
                </a:lnTo>
                <a:lnTo>
                  <a:pt x="906371" y="12056631"/>
                </a:lnTo>
                <a:lnTo>
                  <a:pt x="924371" y="12056631"/>
                </a:lnTo>
                <a:lnTo>
                  <a:pt x="924371" y="11679995"/>
                </a:lnTo>
                <a:lnTo>
                  <a:pt x="1108921" y="11679995"/>
                </a:lnTo>
                <a:lnTo>
                  <a:pt x="1108921" y="11661995"/>
                </a:lnTo>
                <a:lnTo>
                  <a:pt x="924371" y="11661995"/>
                </a:lnTo>
                <a:lnTo>
                  <a:pt x="924371" y="11229223"/>
                </a:lnTo>
                <a:lnTo>
                  <a:pt x="1108921" y="11229223"/>
                </a:lnTo>
                <a:lnTo>
                  <a:pt x="1108921" y="11211223"/>
                </a:lnTo>
                <a:lnTo>
                  <a:pt x="924371" y="11211223"/>
                </a:lnTo>
                <a:lnTo>
                  <a:pt x="924371" y="10778457"/>
                </a:lnTo>
                <a:lnTo>
                  <a:pt x="1108921" y="10778457"/>
                </a:lnTo>
                <a:lnTo>
                  <a:pt x="1108921" y="10760457"/>
                </a:lnTo>
                <a:lnTo>
                  <a:pt x="924371" y="10760457"/>
                </a:lnTo>
                <a:lnTo>
                  <a:pt x="924371" y="10327693"/>
                </a:lnTo>
                <a:lnTo>
                  <a:pt x="1108921" y="10327693"/>
                </a:lnTo>
                <a:lnTo>
                  <a:pt x="1108921" y="10309693"/>
                </a:lnTo>
                <a:lnTo>
                  <a:pt x="924371" y="10309693"/>
                </a:lnTo>
                <a:lnTo>
                  <a:pt x="924371" y="9876927"/>
                </a:lnTo>
                <a:lnTo>
                  <a:pt x="1108921" y="9876927"/>
                </a:lnTo>
                <a:lnTo>
                  <a:pt x="1108921" y="9858927"/>
                </a:lnTo>
                <a:lnTo>
                  <a:pt x="924371" y="9858927"/>
                </a:lnTo>
                <a:lnTo>
                  <a:pt x="924371" y="9426163"/>
                </a:lnTo>
                <a:lnTo>
                  <a:pt x="1108921" y="9426163"/>
                </a:lnTo>
                <a:lnTo>
                  <a:pt x="1108921" y="9408163"/>
                </a:lnTo>
                <a:lnTo>
                  <a:pt x="924371" y="9408163"/>
                </a:lnTo>
                <a:lnTo>
                  <a:pt x="924371" y="8975397"/>
                </a:lnTo>
                <a:lnTo>
                  <a:pt x="1108921" y="8975397"/>
                </a:lnTo>
                <a:lnTo>
                  <a:pt x="1108921" y="8957397"/>
                </a:lnTo>
                <a:lnTo>
                  <a:pt x="924371" y="8957397"/>
                </a:lnTo>
                <a:lnTo>
                  <a:pt x="924371" y="8524633"/>
                </a:lnTo>
                <a:lnTo>
                  <a:pt x="1108921" y="8524633"/>
                </a:lnTo>
                <a:lnTo>
                  <a:pt x="1108921" y="8506633"/>
                </a:lnTo>
                <a:lnTo>
                  <a:pt x="924371" y="8506633"/>
                </a:lnTo>
                <a:lnTo>
                  <a:pt x="924371" y="8073867"/>
                </a:lnTo>
                <a:lnTo>
                  <a:pt x="1108921" y="8073867"/>
                </a:lnTo>
                <a:lnTo>
                  <a:pt x="1108921" y="8055867"/>
                </a:lnTo>
                <a:lnTo>
                  <a:pt x="924371" y="8055867"/>
                </a:lnTo>
                <a:lnTo>
                  <a:pt x="924371" y="7623102"/>
                </a:lnTo>
                <a:lnTo>
                  <a:pt x="1108921" y="7623102"/>
                </a:lnTo>
                <a:lnTo>
                  <a:pt x="1108921" y="7605102"/>
                </a:lnTo>
                <a:lnTo>
                  <a:pt x="924371" y="7605102"/>
                </a:lnTo>
                <a:lnTo>
                  <a:pt x="924371" y="7172337"/>
                </a:lnTo>
                <a:lnTo>
                  <a:pt x="1108922" y="7172337"/>
                </a:lnTo>
                <a:lnTo>
                  <a:pt x="1108922" y="7154337"/>
                </a:lnTo>
                <a:lnTo>
                  <a:pt x="924371" y="7154337"/>
                </a:lnTo>
                <a:lnTo>
                  <a:pt x="924371" y="6721572"/>
                </a:lnTo>
                <a:lnTo>
                  <a:pt x="1108922" y="6721572"/>
                </a:lnTo>
                <a:lnTo>
                  <a:pt x="1108922" y="6703572"/>
                </a:lnTo>
                <a:lnTo>
                  <a:pt x="924371" y="6703572"/>
                </a:lnTo>
                <a:lnTo>
                  <a:pt x="924371" y="6270807"/>
                </a:lnTo>
                <a:lnTo>
                  <a:pt x="1108922" y="6270807"/>
                </a:lnTo>
                <a:lnTo>
                  <a:pt x="1108922" y="6252807"/>
                </a:lnTo>
                <a:lnTo>
                  <a:pt x="924371" y="6252807"/>
                </a:lnTo>
                <a:lnTo>
                  <a:pt x="924371" y="5820043"/>
                </a:lnTo>
                <a:lnTo>
                  <a:pt x="1108922" y="5820043"/>
                </a:lnTo>
                <a:lnTo>
                  <a:pt x="1108922" y="5802043"/>
                </a:lnTo>
                <a:lnTo>
                  <a:pt x="924371" y="5802043"/>
                </a:lnTo>
                <a:lnTo>
                  <a:pt x="924371" y="5369278"/>
                </a:lnTo>
                <a:lnTo>
                  <a:pt x="1108922" y="5369278"/>
                </a:lnTo>
                <a:lnTo>
                  <a:pt x="1108922" y="5351279"/>
                </a:lnTo>
                <a:lnTo>
                  <a:pt x="924371" y="5351279"/>
                </a:lnTo>
                <a:lnTo>
                  <a:pt x="924371" y="4918514"/>
                </a:lnTo>
                <a:lnTo>
                  <a:pt x="1108922" y="4918514"/>
                </a:lnTo>
                <a:lnTo>
                  <a:pt x="1108922" y="4900515"/>
                </a:lnTo>
                <a:lnTo>
                  <a:pt x="924371" y="4900515"/>
                </a:lnTo>
                <a:lnTo>
                  <a:pt x="924371" y="4467749"/>
                </a:lnTo>
                <a:lnTo>
                  <a:pt x="1108922" y="4467749"/>
                </a:lnTo>
                <a:lnTo>
                  <a:pt x="1108922" y="4449748"/>
                </a:lnTo>
                <a:lnTo>
                  <a:pt x="924371" y="4449748"/>
                </a:lnTo>
                <a:lnTo>
                  <a:pt x="924371" y="4016986"/>
                </a:lnTo>
                <a:lnTo>
                  <a:pt x="1108922" y="4016987"/>
                </a:lnTo>
                <a:lnTo>
                  <a:pt x="1108922" y="3998987"/>
                </a:lnTo>
                <a:lnTo>
                  <a:pt x="924371" y="3998986"/>
                </a:lnTo>
                <a:lnTo>
                  <a:pt x="924371" y="3566224"/>
                </a:lnTo>
                <a:lnTo>
                  <a:pt x="1108922" y="3566224"/>
                </a:lnTo>
                <a:lnTo>
                  <a:pt x="1108922" y="3548223"/>
                </a:lnTo>
                <a:lnTo>
                  <a:pt x="924371" y="3548223"/>
                </a:lnTo>
                <a:lnTo>
                  <a:pt x="924371" y="3115457"/>
                </a:lnTo>
                <a:lnTo>
                  <a:pt x="1108922" y="3115457"/>
                </a:lnTo>
                <a:lnTo>
                  <a:pt x="1108922" y="3097456"/>
                </a:lnTo>
                <a:lnTo>
                  <a:pt x="924371" y="3097456"/>
                </a:lnTo>
                <a:lnTo>
                  <a:pt x="924371" y="2664692"/>
                </a:lnTo>
                <a:lnTo>
                  <a:pt x="1108922" y="2664693"/>
                </a:lnTo>
                <a:lnTo>
                  <a:pt x="1108922" y="2646693"/>
                </a:lnTo>
                <a:lnTo>
                  <a:pt x="924371" y="2646692"/>
                </a:lnTo>
                <a:lnTo>
                  <a:pt x="924371" y="2213928"/>
                </a:lnTo>
                <a:lnTo>
                  <a:pt x="1108922" y="2213928"/>
                </a:lnTo>
                <a:lnTo>
                  <a:pt x="1108922" y="2195928"/>
                </a:lnTo>
                <a:lnTo>
                  <a:pt x="924371" y="2195928"/>
                </a:lnTo>
                <a:lnTo>
                  <a:pt x="924371" y="1763162"/>
                </a:lnTo>
                <a:lnTo>
                  <a:pt x="1108922" y="1763162"/>
                </a:lnTo>
                <a:lnTo>
                  <a:pt x="1108922" y="1745161"/>
                </a:lnTo>
                <a:lnTo>
                  <a:pt x="924371" y="1745161"/>
                </a:lnTo>
                <a:lnTo>
                  <a:pt x="924371" y="1312398"/>
                </a:lnTo>
                <a:lnTo>
                  <a:pt x="1108922" y="1312398"/>
                </a:lnTo>
                <a:lnTo>
                  <a:pt x="1108922" y="1294397"/>
                </a:lnTo>
                <a:lnTo>
                  <a:pt x="924371" y="1294397"/>
                </a:lnTo>
                <a:lnTo>
                  <a:pt x="924371" y="861632"/>
                </a:lnTo>
                <a:lnTo>
                  <a:pt x="1108922" y="861632"/>
                </a:lnTo>
                <a:lnTo>
                  <a:pt x="1108922" y="843632"/>
                </a:lnTo>
                <a:lnTo>
                  <a:pt x="924371" y="843632"/>
                </a:lnTo>
                <a:lnTo>
                  <a:pt x="924371" y="410868"/>
                </a:lnTo>
                <a:lnTo>
                  <a:pt x="1108922" y="410868"/>
                </a:lnTo>
                <a:lnTo>
                  <a:pt x="1108922" y="392868"/>
                </a:lnTo>
                <a:lnTo>
                  <a:pt x="924371" y="392868"/>
                </a:lnTo>
                <a:lnTo>
                  <a:pt x="924371" y="0"/>
                </a:lnTo>
                <a:lnTo>
                  <a:pt x="906371" y="0"/>
                </a:lnTo>
                <a:lnTo>
                  <a:pt x="906371" y="392868"/>
                </a:lnTo>
                <a:lnTo>
                  <a:pt x="508564" y="392868"/>
                </a:lnTo>
                <a:lnTo>
                  <a:pt x="508564" y="1"/>
                </a:lnTo>
                <a:lnTo>
                  <a:pt x="490564" y="1"/>
                </a:lnTo>
                <a:lnTo>
                  <a:pt x="490564" y="392868"/>
                </a:lnTo>
                <a:lnTo>
                  <a:pt x="248195" y="392868"/>
                </a:lnTo>
                <a:lnTo>
                  <a:pt x="249342" y="405185"/>
                </a:lnTo>
                <a:lnTo>
                  <a:pt x="249232" y="410868"/>
                </a:lnTo>
                <a:lnTo>
                  <a:pt x="490564" y="410868"/>
                </a:lnTo>
                <a:lnTo>
                  <a:pt x="490564" y="843632"/>
                </a:lnTo>
                <a:lnTo>
                  <a:pt x="206753" y="843632"/>
                </a:lnTo>
                <a:lnTo>
                  <a:pt x="202676" y="861632"/>
                </a:lnTo>
                <a:lnTo>
                  <a:pt x="490564" y="861632"/>
                </a:lnTo>
                <a:lnTo>
                  <a:pt x="490564" y="1294397"/>
                </a:lnTo>
                <a:lnTo>
                  <a:pt x="135228" y="1294397"/>
                </a:lnTo>
                <a:lnTo>
                  <a:pt x="139741" y="1312398"/>
                </a:lnTo>
                <a:lnTo>
                  <a:pt x="490564" y="1312398"/>
                </a:lnTo>
                <a:lnTo>
                  <a:pt x="490564" y="1745161"/>
                </a:lnTo>
                <a:lnTo>
                  <a:pt x="92757" y="1745161"/>
                </a:lnTo>
                <a:lnTo>
                  <a:pt x="92757" y="1584873"/>
                </a:lnTo>
                <a:lnTo>
                  <a:pt x="90871" y="1589191"/>
                </a:lnTo>
                <a:cubicBezTo>
                  <a:pt x="86223" y="1599851"/>
                  <a:pt x="81869" y="1610652"/>
                  <a:pt x="78677" y="1621991"/>
                </a:cubicBezTo>
                <a:lnTo>
                  <a:pt x="74757" y="1649040"/>
                </a:lnTo>
                <a:lnTo>
                  <a:pt x="74757" y="1688355"/>
                </a:lnTo>
                <a:lnTo>
                  <a:pt x="84815" y="1922714"/>
                </a:lnTo>
                <a:lnTo>
                  <a:pt x="92757" y="2030838"/>
                </a:lnTo>
                <a:lnTo>
                  <a:pt x="92757" y="1763162"/>
                </a:lnTo>
                <a:lnTo>
                  <a:pt x="490564" y="1763162"/>
                </a:lnTo>
                <a:lnTo>
                  <a:pt x="490564" y="2195928"/>
                </a:lnTo>
                <a:lnTo>
                  <a:pt x="104384" y="2195928"/>
                </a:lnTo>
                <a:lnTo>
                  <a:pt x="104793" y="2213928"/>
                </a:lnTo>
                <a:lnTo>
                  <a:pt x="490564" y="2213928"/>
                </a:lnTo>
                <a:lnTo>
                  <a:pt x="490563" y="2646692"/>
                </a:lnTo>
                <a:lnTo>
                  <a:pt x="92756" y="2646692"/>
                </a:lnTo>
                <a:lnTo>
                  <a:pt x="92757" y="2384216"/>
                </a:lnTo>
                <a:lnTo>
                  <a:pt x="76507" y="2446068"/>
                </a:lnTo>
                <a:lnTo>
                  <a:pt x="74756" y="2449875"/>
                </a:lnTo>
                <a:lnTo>
                  <a:pt x="74756" y="2646692"/>
                </a:lnTo>
                <a:lnTo>
                  <a:pt x="2590" y="26466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2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EEEEEE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EEEEE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1404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755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825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12503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1441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32497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1584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07042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1"/>
          <p:cNvGrpSpPr/>
          <p:nvPr/>
        </p:nvGrpSpPr>
        <p:grpSpPr>
          <a:xfrm rot="5400000">
            <a:off x="6238320" y="-150816"/>
            <a:ext cx="536534" cy="1937666"/>
            <a:chOff x="1725445" y="2521959"/>
            <a:chExt cx="536534" cy="1937666"/>
          </a:xfrm>
        </p:grpSpPr>
        <p:sp>
          <p:nvSpPr>
            <p:cNvPr id="300" name="Google Shape;300;p21"/>
            <p:cNvSpPr/>
            <p:nvPr/>
          </p:nvSpPr>
          <p:spPr>
            <a:xfrm rot="-5400000">
              <a:off x="1024414" y="3222990"/>
              <a:ext cx="1937666" cy="535604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1725492" y="2527395"/>
              <a:ext cx="536487" cy="1923428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81" y="1760561"/>
            <a:ext cx="8973016" cy="30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876699" y="1649554"/>
            <a:ext cx="10372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khờ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khạo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bấp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919" y="3928400"/>
            <a:ext cx="806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8919" y="4730665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7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89872" y="1789088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0523" y="1818841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89872" y="2451842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722" y="736979"/>
            <a:ext cx="2247209" cy="2263671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79929" y="736979"/>
            <a:ext cx="2247209" cy="2263671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52368" y="736979"/>
            <a:ext cx="2247209" cy="2263671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84394" y="3631037"/>
            <a:ext cx="1968107" cy="2081473"/>
          </a:xfrm>
          <a:prstGeom prst="rect">
            <a:avLst/>
          </a:prstGeom>
        </p:spPr>
      </p:pic>
      <p:sp>
        <p:nvSpPr>
          <p:cNvPr id="19" name="TextBox 7"/>
          <p:cNvSpPr txBox="1"/>
          <p:nvPr/>
        </p:nvSpPr>
        <p:spPr>
          <a:xfrm>
            <a:off x="3781722" y="1551460"/>
            <a:ext cx="2247209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251" kern="1200" dirty="0">
              <a:solidFill>
                <a:srgbClr val="FCFB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6179929" y="1551460"/>
            <a:ext cx="2247209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51" kern="1200" dirty="0">
              <a:solidFill>
                <a:srgbClr val="FCFB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8652368" y="1551460"/>
            <a:ext cx="224720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5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357349" y="3814555"/>
            <a:ext cx="1504215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01766" y="3531384"/>
            <a:ext cx="2500538" cy="2678346"/>
          </a:xfrm>
          <a:prstGeom prst="rect">
            <a:avLst/>
          </a:prstGeom>
        </p:spPr>
      </p:pic>
      <p:sp>
        <p:nvSpPr>
          <p:cNvPr id="24" name="TextBox 12"/>
          <p:cNvSpPr txBox="1"/>
          <p:nvPr/>
        </p:nvSpPr>
        <p:spPr>
          <a:xfrm>
            <a:off x="5892703" y="3730478"/>
            <a:ext cx="2159475" cy="2333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3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52368" y="3384021"/>
            <a:ext cx="2625368" cy="2840022"/>
          </a:xfrm>
          <a:prstGeom prst="rect">
            <a:avLst/>
          </a:prstGeom>
        </p:spPr>
      </p:pic>
      <p:sp>
        <p:nvSpPr>
          <p:cNvPr id="26" name="TextBox 14"/>
          <p:cNvSpPr txBox="1"/>
          <p:nvPr/>
        </p:nvSpPr>
        <p:spPr>
          <a:xfrm>
            <a:off x="8720751" y="3730478"/>
            <a:ext cx="242947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5"/>
          <p:cNvSpPr/>
          <p:nvPr/>
        </p:nvSpPr>
        <p:spPr>
          <a:xfrm rot="10338412">
            <a:off x="4174682" y="3364559"/>
            <a:ext cx="5626612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8" name="AutoShape 16"/>
          <p:cNvSpPr/>
          <p:nvPr/>
        </p:nvSpPr>
        <p:spPr>
          <a:xfrm rot="282737">
            <a:off x="4896837" y="3194273"/>
            <a:ext cx="5022950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9" name="AutoShape 17"/>
          <p:cNvSpPr/>
          <p:nvPr/>
        </p:nvSpPr>
        <p:spPr>
          <a:xfrm rot="7348841">
            <a:off x="6830805" y="3247401"/>
            <a:ext cx="615125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240" y="954862"/>
            <a:ext cx="2737341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360375" y="1870950"/>
            <a:ext cx="6997800" cy="3059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2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20" y="2257128"/>
            <a:ext cx="5938509" cy="20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011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261" y="48738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FCFBFA"/>
              </a:solidFill>
            </a:endParaRPr>
          </a:p>
        </p:txBody>
      </p:sp>
      <p:grpSp>
        <p:nvGrpSpPr>
          <p:cNvPr id="18" name="Google Shape;334;p16"/>
          <p:cNvGrpSpPr/>
          <p:nvPr/>
        </p:nvGrpSpPr>
        <p:grpSpPr>
          <a:xfrm>
            <a:off x="1294971" y="1680891"/>
            <a:ext cx="9067506" cy="2440733"/>
            <a:chOff x="7678992" y="2125910"/>
            <a:chExt cx="4477892" cy="2348100"/>
          </a:xfrm>
        </p:grpSpPr>
        <p:sp>
          <p:nvSpPr>
            <p:cNvPr id="19" name="Google Shape;335;p16"/>
            <p:cNvSpPr txBox="1"/>
            <p:nvPr/>
          </p:nvSpPr>
          <p:spPr>
            <a:xfrm>
              <a:off x="7839307" y="2344280"/>
              <a:ext cx="4157256" cy="17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Nội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dung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1: “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”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kể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Sam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cách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nhìn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cuộc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đời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của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mẹ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va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̀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bô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́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Nội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dung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2: “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”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luôn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tin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tưởng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mọi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người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ngược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lại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mẹ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̀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luôn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hoài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nghi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336;p16"/>
            <p:cNvSpPr/>
            <p:nvPr/>
          </p:nvSpPr>
          <p:spPr>
            <a:xfrm>
              <a:off x="7678992" y="2125910"/>
              <a:ext cx="4477892" cy="2348100"/>
            </a:xfrm>
            <a:prstGeom prst="roundRect">
              <a:avLst>
                <a:gd name="adj" fmla="val 11280"/>
              </a:avLst>
            </a:prstGeom>
            <a:noFill/>
            <a:ln w="34925" cap="rnd" cmpd="sng">
              <a:solidFill>
                <a:srgbClr val="1F406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21" name="Google Shape;3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53" y="4046564"/>
            <a:ext cx="1341030" cy="134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38;p16"/>
          <p:cNvSpPr txBox="1"/>
          <p:nvPr/>
        </p:nvSpPr>
        <p:spPr>
          <a:xfrm>
            <a:off x="1927883" y="4790171"/>
            <a:ext cx="84345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4400" i="1" dirty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336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27" name="Google Shape;354;p17"/>
          <p:cNvSpPr txBox="1"/>
          <p:nvPr/>
        </p:nvSpPr>
        <p:spPr>
          <a:xfrm>
            <a:off x="1060425" y="1619403"/>
            <a:ext cx="9980614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Ở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</a:p>
          <a:p>
            <a:pPr algn="just"/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+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(2)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(1)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bản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đồ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dẫn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đường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cháu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tấm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bản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đồ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(3)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(2)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(4)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(3)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đại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thế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mẹ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ông-bà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(5)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(4)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thế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cụm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dài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nói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về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mẹ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Ở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liền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kề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261" y="48738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9" name="Google Shape;364;p18"/>
          <p:cNvSpPr/>
          <p:nvPr/>
        </p:nvSpPr>
        <p:spPr>
          <a:xfrm>
            <a:off x="1022625" y="1678550"/>
            <a:ext cx="2995228" cy="3704254"/>
          </a:xfrm>
          <a:prstGeom prst="roundRect">
            <a:avLst>
              <a:gd name="adj" fmla="val 199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”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4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0" name="Google Shape;365;p18"/>
          <p:cNvSpPr/>
          <p:nvPr/>
        </p:nvSpPr>
        <p:spPr>
          <a:xfrm>
            <a:off x="5491522" y="1678550"/>
            <a:ext cx="4853481" cy="3704254"/>
          </a:xfrm>
          <a:prstGeom prst="roundRect">
            <a:avLst>
              <a:gd name="adj" fmla="val 2464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đầu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nằm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ở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(1)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điểm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ở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trước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tác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4800" b="1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11" name="Google Shape;366;p18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 rot="-328291">
            <a:off x="4095986" y="2612814"/>
            <a:ext cx="1835727" cy="183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4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6603" y="641445"/>
            <a:ext cx="11573301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5" name="Google Shape;373;p19"/>
          <p:cNvSpPr/>
          <p:nvPr/>
        </p:nvSpPr>
        <p:spPr>
          <a:xfrm>
            <a:off x="1194999" y="1658487"/>
            <a:ext cx="3499730" cy="1115605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2, 4, 1, 5, 3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6" name="Google Shape;374;p19"/>
          <p:cNvSpPr/>
          <p:nvPr/>
        </p:nvSpPr>
        <p:spPr>
          <a:xfrm>
            <a:off x="447972" y="3213487"/>
            <a:ext cx="4983385" cy="1588663"/>
          </a:xfrm>
          <a:prstGeom prst="roundRect">
            <a:avLst>
              <a:gd name="adj" fmla="val 50000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còn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trọng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mối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nội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dung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375;p19"/>
          <p:cNvSpPr/>
          <p:nvPr/>
        </p:nvSpPr>
        <p:spPr>
          <a:xfrm>
            <a:off x="6387192" y="3213488"/>
            <a:ext cx="5063280" cy="1557118"/>
          </a:xfrm>
          <a:prstGeom prst="roundRect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thức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4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vẫn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tồn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song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nội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dung.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8" name="Google Shape;376;p19"/>
          <p:cNvSpPr/>
          <p:nvPr/>
        </p:nvSpPr>
        <p:spPr>
          <a:xfrm>
            <a:off x="1050405" y="5007081"/>
            <a:ext cx="10045696" cy="1115605"/>
          </a:xfrm>
          <a:prstGeom prst="roundRect">
            <a:avLst>
              <a:gd name="adj" fmla="val 50000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vì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́, 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phải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mà chỉ là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lộn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xộn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4000" b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9" name="Google Shape;377;p19"/>
          <p:cNvCxnSpPr/>
          <p:nvPr/>
        </p:nvCxnSpPr>
        <p:spPr>
          <a:xfrm>
            <a:off x="5909274" y="1656368"/>
            <a:ext cx="0" cy="3114237"/>
          </a:xfrm>
          <a:prstGeom prst="straightConnector1">
            <a:avLst/>
          </a:prstGeom>
          <a:noFill/>
          <a:ln w="34925" cap="flat" cmpd="sng">
            <a:solidFill>
              <a:schemeClr val="accent3">
                <a:lumMod val="75000"/>
              </a:schemeClr>
            </a:solidFill>
            <a:prstDash val="lgDashDot"/>
            <a:miter lim="800000"/>
            <a:headEnd type="none" w="sm" len="sm"/>
            <a:tailEnd type="none" w="sm" len="sm"/>
          </a:ln>
        </p:spPr>
      </p:cxnSp>
      <p:sp>
        <p:nvSpPr>
          <p:cNvPr id="10" name="Google Shape;378;p19"/>
          <p:cNvSpPr/>
          <p:nvPr/>
        </p:nvSpPr>
        <p:spPr>
          <a:xfrm>
            <a:off x="7168967" y="1672138"/>
            <a:ext cx="3499730" cy="1115605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7, 3, 4, 6, 1, 5, 2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11" name="Google Shape;379;p19"/>
          <p:cNvCxnSpPr>
            <a:stCxn id="5" idx="2"/>
            <a:endCxn id="6" idx="0"/>
          </p:cNvCxnSpPr>
          <p:nvPr/>
        </p:nvCxnSpPr>
        <p:spPr>
          <a:xfrm flipH="1">
            <a:off x="2939764" y="2774092"/>
            <a:ext cx="5100" cy="439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" name="Google Shape;380;p19"/>
          <p:cNvCxnSpPr>
            <a:stCxn id="10" idx="2"/>
            <a:endCxn id="7" idx="0"/>
          </p:cNvCxnSpPr>
          <p:nvPr/>
        </p:nvCxnSpPr>
        <p:spPr>
          <a:xfrm>
            <a:off x="8918832" y="2787743"/>
            <a:ext cx="0" cy="425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80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b="1" dirty="0">
              <a:solidFill>
                <a:srgbClr val="FCFBFA"/>
              </a:solidFill>
            </a:endParaRPr>
          </a:p>
        </p:txBody>
      </p:sp>
      <p:grpSp>
        <p:nvGrpSpPr>
          <p:cNvPr id="15" name="Google Shape;389;p20"/>
          <p:cNvGrpSpPr/>
          <p:nvPr/>
        </p:nvGrpSpPr>
        <p:grpSpPr>
          <a:xfrm>
            <a:off x="1310947" y="2446481"/>
            <a:ext cx="9832869" cy="4582116"/>
            <a:chOff x="7678992" y="2033798"/>
            <a:chExt cx="4693803" cy="3984435"/>
          </a:xfrm>
        </p:grpSpPr>
        <p:sp>
          <p:nvSpPr>
            <p:cNvPr id="16" name="Google Shape;390;p20"/>
            <p:cNvSpPr txBox="1"/>
            <p:nvPr/>
          </p:nvSpPr>
          <p:spPr>
            <a:xfrm>
              <a:off x="7834485" y="2254538"/>
              <a:ext cx="4448832" cy="3763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hoán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thì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cả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còn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hê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̣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lô-gíc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liên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kết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nữa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mở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giới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thiệu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ý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kiến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bản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thân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bình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luận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suy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nghĩ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Chính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vì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vậy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đảo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vị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trí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sz="4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7" name="Google Shape;391;p20"/>
            <p:cNvSpPr/>
            <p:nvPr/>
          </p:nvSpPr>
          <p:spPr>
            <a:xfrm>
              <a:off x="7678992" y="2033798"/>
              <a:ext cx="4693803" cy="3037484"/>
            </a:xfrm>
            <a:prstGeom prst="roundRect">
              <a:avLst>
                <a:gd name="adj" fmla="val 11280"/>
              </a:avLst>
            </a:prstGeom>
            <a:noFill/>
            <a:ln w="34925" cap="rnd" cmpd="sng">
              <a:solidFill>
                <a:srgbClr val="1F406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endParaRPr sz="1800" i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18" name="Google Shape;3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64635">
            <a:off x="697154" y="1403960"/>
            <a:ext cx="1835727" cy="183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0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>
            <a:off x="617246" y="537716"/>
            <a:ext cx="11095500" cy="5539527"/>
          </a:xfrm>
          <a:prstGeom prst="rect">
            <a:avLst/>
          </a:prstGeom>
          <a:solidFill>
            <a:srgbClr val="FCFBFA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2440803" y="381298"/>
            <a:ext cx="1937666" cy="535604"/>
          </a:xfrm>
          <a:custGeom>
            <a:avLst/>
            <a:gdLst/>
            <a:ahLst/>
            <a:cxnLst/>
            <a:rect l="l" t="t" r="r" b="b"/>
            <a:pathLst>
              <a:path w="5345286" h="1477528" extrusionOk="0">
                <a:moveTo>
                  <a:pt x="2669417" y="1476421"/>
                </a:moveTo>
                <a:cubicBezTo>
                  <a:pt x="1810167" y="1476421"/>
                  <a:pt x="950917" y="1476678"/>
                  <a:pt x="91667" y="1477183"/>
                </a:cubicBezTo>
                <a:cubicBezTo>
                  <a:pt x="26610" y="1477183"/>
                  <a:pt x="-4251" y="1475850"/>
                  <a:pt x="13372" y="1389458"/>
                </a:cubicBezTo>
                <a:cubicBezTo>
                  <a:pt x="34898" y="1284016"/>
                  <a:pt x="79570" y="1174860"/>
                  <a:pt x="8514" y="1062370"/>
                </a:cubicBezTo>
                <a:cubicBezTo>
                  <a:pt x="-23110" y="1012173"/>
                  <a:pt x="22992" y="942926"/>
                  <a:pt x="22992" y="880632"/>
                </a:cubicBezTo>
                <a:cubicBezTo>
                  <a:pt x="22992" y="758236"/>
                  <a:pt x="14513" y="637364"/>
                  <a:pt x="56139" y="514872"/>
                </a:cubicBezTo>
                <a:cubicBezTo>
                  <a:pt x="82618" y="436958"/>
                  <a:pt x="32994" y="348375"/>
                  <a:pt x="14134" y="266461"/>
                </a:cubicBezTo>
                <a:cubicBezTo>
                  <a:pt x="-6060" y="178545"/>
                  <a:pt x="55662" y="107869"/>
                  <a:pt x="42709" y="24049"/>
                </a:cubicBezTo>
                <a:cubicBezTo>
                  <a:pt x="38898" y="-335"/>
                  <a:pt x="73854" y="237"/>
                  <a:pt x="94811" y="-49"/>
                </a:cubicBezTo>
                <a:cubicBezTo>
                  <a:pt x="148626" y="-716"/>
                  <a:pt x="202537" y="-49"/>
                  <a:pt x="256736" y="-49"/>
                </a:cubicBezTo>
                <a:cubicBezTo>
                  <a:pt x="1889034" y="-49"/>
                  <a:pt x="3521334" y="-49"/>
                  <a:pt x="5153632" y="-49"/>
                </a:cubicBezTo>
                <a:cubicBezTo>
                  <a:pt x="5274030" y="-49"/>
                  <a:pt x="5277457" y="4809"/>
                  <a:pt x="5241453" y="116156"/>
                </a:cubicBezTo>
                <a:cubicBezTo>
                  <a:pt x="5215926" y="194356"/>
                  <a:pt x="5217449" y="270937"/>
                  <a:pt x="5254598" y="343422"/>
                </a:cubicBezTo>
                <a:cubicBezTo>
                  <a:pt x="5289650" y="412003"/>
                  <a:pt x="5304128" y="482773"/>
                  <a:pt x="5273648" y="552972"/>
                </a:cubicBezTo>
                <a:cubicBezTo>
                  <a:pt x="5236690" y="638697"/>
                  <a:pt x="5256503" y="720803"/>
                  <a:pt x="5271076" y="804813"/>
                </a:cubicBezTo>
                <a:cubicBezTo>
                  <a:pt x="5276602" y="836817"/>
                  <a:pt x="5284220" y="870822"/>
                  <a:pt x="5269458" y="900063"/>
                </a:cubicBezTo>
                <a:cubicBezTo>
                  <a:pt x="5235834" y="967405"/>
                  <a:pt x="5231358" y="1027317"/>
                  <a:pt x="5293745" y="1081515"/>
                </a:cubicBezTo>
                <a:cubicBezTo>
                  <a:pt x="5312225" y="1097707"/>
                  <a:pt x="5305842" y="1120758"/>
                  <a:pt x="5296317" y="1141617"/>
                </a:cubicBezTo>
                <a:cubicBezTo>
                  <a:pt x="5265647" y="1208292"/>
                  <a:pt x="5270695" y="1271348"/>
                  <a:pt x="5315367" y="1331641"/>
                </a:cubicBezTo>
                <a:cubicBezTo>
                  <a:pt x="5325178" y="1347796"/>
                  <a:pt x="5331845" y="1365617"/>
                  <a:pt x="5335179" y="1384219"/>
                </a:cubicBezTo>
                <a:cubicBezTo>
                  <a:pt x="5354229" y="1457276"/>
                  <a:pt x="5339561" y="1476136"/>
                  <a:pt x="5263551" y="1476326"/>
                </a:cubicBezTo>
                <a:cubicBezTo>
                  <a:pt x="5045334" y="1476897"/>
                  <a:pt x="4827211" y="1476897"/>
                  <a:pt x="4608994" y="1476326"/>
                </a:cubicBezTo>
                <a:lnTo>
                  <a:pt x="2669703" y="1476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 rot="-5400000">
            <a:off x="4103107" y="-275993"/>
            <a:ext cx="536487" cy="1923428"/>
          </a:xfrm>
          <a:custGeom>
            <a:avLst/>
            <a:gdLst/>
            <a:ahLst/>
            <a:cxnLst/>
            <a:rect l="l" t="t" r="r" b="b"/>
            <a:pathLst>
              <a:path w="395202" h="1416890" extrusionOk="0">
                <a:moveTo>
                  <a:pt x="145726" y="1242542"/>
                </a:moveTo>
                <a:lnTo>
                  <a:pt x="64671" y="1242542"/>
                </a:lnTo>
                <a:lnTo>
                  <a:pt x="64671" y="1331058"/>
                </a:lnTo>
                <a:lnTo>
                  <a:pt x="145726" y="1331058"/>
                </a:lnTo>
                <a:close/>
                <a:moveTo>
                  <a:pt x="145726" y="1146344"/>
                </a:moveTo>
                <a:lnTo>
                  <a:pt x="64671" y="1146344"/>
                </a:lnTo>
                <a:lnTo>
                  <a:pt x="64671" y="1234859"/>
                </a:lnTo>
                <a:lnTo>
                  <a:pt x="145726" y="1234859"/>
                </a:lnTo>
                <a:close/>
                <a:moveTo>
                  <a:pt x="145726" y="1050145"/>
                </a:moveTo>
                <a:lnTo>
                  <a:pt x="64671" y="1050145"/>
                </a:lnTo>
                <a:lnTo>
                  <a:pt x="64671" y="1138661"/>
                </a:lnTo>
                <a:lnTo>
                  <a:pt x="145726" y="1138661"/>
                </a:lnTo>
                <a:close/>
                <a:moveTo>
                  <a:pt x="145726" y="953947"/>
                </a:moveTo>
                <a:lnTo>
                  <a:pt x="64671" y="953947"/>
                </a:lnTo>
                <a:lnTo>
                  <a:pt x="64671" y="1042463"/>
                </a:lnTo>
                <a:lnTo>
                  <a:pt x="145726" y="1042463"/>
                </a:lnTo>
                <a:close/>
                <a:moveTo>
                  <a:pt x="145726" y="857749"/>
                </a:moveTo>
                <a:lnTo>
                  <a:pt x="64671" y="857749"/>
                </a:lnTo>
                <a:lnTo>
                  <a:pt x="64671" y="946264"/>
                </a:lnTo>
                <a:lnTo>
                  <a:pt x="145726" y="946264"/>
                </a:lnTo>
                <a:close/>
                <a:moveTo>
                  <a:pt x="145726" y="761550"/>
                </a:moveTo>
                <a:lnTo>
                  <a:pt x="64671" y="761550"/>
                </a:lnTo>
                <a:lnTo>
                  <a:pt x="64671" y="850066"/>
                </a:lnTo>
                <a:lnTo>
                  <a:pt x="145726" y="850066"/>
                </a:lnTo>
                <a:close/>
                <a:moveTo>
                  <a:pt x="145726" y="665352"/>
                </a:moveTo>
                <a:lnTo>
                  <a:pt x="64671" y="665352"/>
                </a:lnTo>
                <a:lnTo>
                  <a:pt x="64671" y="753868"/>
                </a:lnTo>
                <a:lnTo>
                  <a:pt x="145726" y="753868"/>
                </a:lnTo>
                <a:close/>
                <a:moveTo>
                  <a:pt x="145726" y="569155"/>
                </a:moveTo>
                <a:lnTo>
                  <a:pt x="64671" y="569155"/>
                </a:lnTo>
                <a:lnTo>
                  <a:pt x="64671" y="657669"/>
                </a:lnTo>
                <a:lnTo>
                  <a:pt x="145726" y="657669"/>
                </a:lnTo>
                <a:close/>
                <a:moveTo>
                  <a:pt x="145726" y="472956"/>
                </a:moveTo>
                <a:lnTo>
                  <a:pt x="64671" y="472956"/>
                </a:lnTo>
                <a:lnTo>
                  <a:pt x="64671" y="561472"/>
                </a:lnTo>
                <a:lnTo>
                  <a:pt x="145726" y="561472"/>
                </a:lnTo>
                <a:close/>
                <a:moveTo>
                  <a:pt x="145726" y="376758"/>
                </a:moveTo>
                <a:lnTo>
                  <a:pt x="64671" y="376758"/>
                </a:lnTo>
                <a:lnTo>
                  <a:pt x="64671" y="465274"/>
                </a:lnTo>
                <a:lnTo>
                  <a:pt x="145726" y="465274"/>
                </a:lnTo>
                <a:close/>
                <a:moveTo>
                  <a:pt x="145727" y="280560"/>
                </a:moveTo>
                <a:lnTo>
                  <a:pt x="64671" y="280560"/>
                </a:lnTo>
                <a:lnTo>
                  <a:pt x="64671" y="369075"/>
                </a:lnTo>
                <a:lnTo>
                  <a:pt x="145726" y="369075"/>
                </a:lnTo>
                <a:close/>
                <a:moveTo>
                  <a:pt x="145727" y="184362"/>
                </a:moveTo>
                <a:lnTo>
                  <a:pt x="64671" y="184362"/>
                </a:lnTo>
                <a:lnTo>
                  <a:pt x="64671" y="272877"/>
                </a:lnTo>
                <a:lnTo>
                  <a:pt x="145727" y="272877"/>
                </a:lnTo>
                <a:close/>
                <a:moveTo>
                  <a:pt x="145727" y="88163"/>
                </a:moveTo>
                <a:lnTo>
                  <a:pt x="64671" y="88163"/>
                </a:lnTo>
                <a:lnTo>
                  <a:pt x="64671" y="176678"/>
                </a:lnTo>
                <a:lnTo>
                  <a:pt x="145727" y="176678"/>
                </a:lnTo>
                <a:close/>
                <a:moveTo>
                  <a:pt x="234464" y="1242542"/>
                </a:moveTo>
                <a:lnTo>
                  <a:pt x="153409" y="1242542"/>
                </a:lnTo>
                <a:lnTo>
                  <a:pt x="153409" y="1331058"/>
                </a:lnTo>
                <a:lnTo>
                  <a:pt x="234464" y="1331058"/>
                </a:lnTo>
                <a:close/>
                <a:moveTo>
                  <a:pt x="234464" y="1146344"/>
                </a:moveTo>
                <a:lnTo>
                  <a:pt x="153409" y="1146344"/>
                </a:lnTo>
                <a:lnTo>
                  <a:pt x="153409" y="1234859"/>
                </a:lnTo>
                <a:lnTo>
                  <a:pt x="234464" y="1234859"/>
                </a:lnTo>
                <a:close/>
                <a:moveTo>
                  <a:pt x="234464" y="1050145"/>
                </a:moveTo>
                <a:lnTo>
                  <a:pt x="153409" y="1050145"/>
                </a:lnTo>
                <a:lnTo>
                  <a:pt x="153409" y="1138661"/>
                </a:lnTo>
                <a:lnTo>
                  <a:pt x="234464" y="1138661"/>
                </a:lnTo>
                <a:close/>
                <a:moveTo>
                  <a:pt x="234464" y="953947"/>
                </a:moveTo>
                <a:lnTo>
                  <a:pt x="153409" y="953947"/>
                </a:lnTo>
                <a:lnTo>
                  <a:pt x="153409" y="1042463"/>
                </a:lnTo>
                <a:lnTo>
                  <a:pt x="234464" y="1042463"/>
                </a:lnTo>
                <a:close/>
                <a:moveTo>
                  <a:pt x="234464" y="857749"/>
                </a:moveTo>
                <a:lnTo>
                  <a:pt x="153409" y="857749"/>
                </a:lnTo>
                <a:lnTo>
                  <a:pt x="153409" y="946264"/>
                </a:lnTo>
                <a:lnTo>
                  <a:pt x="234464" y="946264"/>
                </a:lnTo>
                <a:close/>
                <a:moveTo>
                  <a:pt x="234464" y="761550"/>
                </a:moveTo>
                <a:lnTo>
                  <a:pt x="153409" y="761550"/>
                </a:lnTo>
                <a:lnTo>
                  <a:pt x="153409" y="850066"/>
                </a:lnTo>
                <a:lnTo>
                  <a:pt x="234464" y="850066"/>
                </a:lnTo>
                <a:close/>
                <a:moveTo>
                  <a:pt x="234464" y="665352"/>
                </a:moveTo>
                <a:lnTo>
                  <a:pt x="153409" y="665352"/>
                </a:lnTo>
                <a:lnTo>
                  <a:pt x="153409" y="753868"/>
                </a:lnTo>
                <a:lnTo>
                  <a:pt x="234464" y="753868"/>
                </a:lnTo>
                <a:close/>
                <a:moveTo>
                  <a:pt x="234464" y="569155"/>
                </a:moveTo>
                <a:lnTo>
                  <a:pt x="153409" y="569155"/>
                </a:lnTo>
                <a:lnTo>
                  <a:pt x="153409" y="657669"/>
                </a:lnTo>
                <a:lnTo>
                  <a:pt x="234464" y="657669"/>
                </a:lnTo>
                <a:close/>
                <a:moveTo>
                  <a:pt x="234464" y="472956"/>
                </a:moveTo>
                <a:lnTo>
                  <a:pt x="153409" y="472956"/>
                </a:lnTo>
                <a:lnTo>
                  <a:pt x="153409" y="561472"/>
                </a:lnTo>
                <a:lnTo>
                  <a:pt x="234464" y="561472"/>
                </a:lnTo>
                <a:close/>
                <a:moveTo>
                  <a:pt x="234464" y="376758"/>
                </a:moveTo>
                <a:lnTo>
                  <a:pt x="153409" y="376758"/>
                </a:lnTo>
                <a:lnTo>
                  <a:pt x="153409" y="465274"/>
                </a:lnTo>
                <a:lnTo>
                  <a:pt x="234464" y="465274"/>
                </a:lnTo>
                <a:close/>
                <a:moveTo>
                  <a:pt x="234464" y="280560"/>
                </a:moveTo>
                <a:lnTo>
                  <a:pt x="153409" y="280560"/>
                </a:lnTo>
                <a:lnTo>
                  <a:pt x="153409" y="369075"/>
                </a:lnTo>
                <a:lnTo>
                  <a:pt x="234464" y="369075"/>
                </a:lnTo>
                <a:close/>
                <a:moveTo>
                  <a:pt x="234464" y="184362"/>
                </a:moveTo>
                <a:lnTo>
                  <a:pt x="153409" y="184362"/>
                </a:lnTo>
                <a:lnTo>
                  <a:pt x="153409" y="272877"/>
                </a:lnTo>
                <a:lnTo>
                  <a:pt x="234464" y="272877"/>
                </a:lnTo>
                <a:close/>
                <a:moveTo>
                  <a:pt x="234464" y="88163"/>
                </a:moveTo>
                <a:lnTo>
                  <a:pt x="153409" y="88163"/>
                </a:lnTo>
                <a:lnTo>
                  <a:pt x="153409" y="176678"/>
                </a:lnTo>
                <a:lnTo>
                  <a:pt x="234464" y="176678"/>
                </a:lnTo>
                <a:close/>
                <a:moveTo>
                  <a:pt x="323202" y="1242542"/>
                </a:moveTo>
                <a:lnTo>
                  <a:pt x="242147" y="1242542"/>
                </a:lnTo>
                <a:lnTo>
                  <a:pt x="242147" y="1331058"/>
                </a:lnTo>
                <a:lnTo>
                  <a:pt x="323202" y="1331058"/>
                </a:lnTo>
                <a:close/>
                <a:moveTo>
                  <a:pt x="323202" y="1146344"/>
                </a:moveTo>
                <a:lnTo>
                  <a:pt x="242147" y="1146344"/>
                </a:lnTo>
                <a:lnTo>
                  <a:pt x="242147" y="1234859"/>
                </a:lnTo>
                <a:lnTo>
                  <a:pt x="323202" y="1234859"/>
                </a:lnTo>
                <a:close/>
                <a:moveTo>
                  <a:pt x="323202" y="1050145"/>
                </a:moveTo>
                <a:lnTo>
                  <a:pt x="242147" y="1050145"/>
                </a:lnTo>
                <a:lnTo>
                  <a:pt x="242147" y="1138661"/>
                </a:lnTo>
                <a:lnTo>
                  <a:pt x="323202" y="1138661"/>
                </a:lnTo>
                <a:close/>
                <a:moveTo>
                  <a:pt x="323202" y="953947"/>
                </a:moveTo>
                <a:lnTo>
                  <a:pt x="242147" y="953947"/>
                </a:lnTo>
                <a:lnTo>
                  <a:pt x="242147" y="1042463"/>
                </a:lnTo>
                <a:lnTo>
                  <a:pt x="323202" y="1042463"/>
                </a:lnTo>
                <a:close/>
                <a:moveTo>
                  <a:pt x="323202" y="857749"/>
                </a:moveTo>
                <a:lnTo>
                  <a:pt x="242147" y="857749"/>
                </a:lnTo>
                <a:lnTo>
                  <a:pt x="242147" y="946264"/>
                </a:lnTo>
                <a:lnTo>
                  <a:pt x="323202" y="946264"/>
                </a:lnTo>
                <a:close/>
                <a:moveTo>
                  <a:pt x="323202" y="761550"/>
                </a:moveTo>
                <a:lnTo>
                  <a:pt x="242147" y="761550"/>
                </a:lnTo>
                <a:lnTo>
                  <a:pt x="242147" y="850066"/>
                </a:lnTo>
                <a:lnTo>
                  <a:pt x="323202" y="850066"/>
                </a:lnTo>
                <a:close/>
                <a:moveTo>
                  <a:pt x="323202" y="665352"/>
                </a:moveTo>
                <a:lnTo>
                  <a:pt x="242147" y="665352"/>
                </a:lnTo>
                <a:lnTo>
                  <a:pt x="242147" y="753868"/>
                </a:lnTo>
                <a:lnTo>
                  <a:pt x="323202" y="753868"/>
                </a:lnTo>
                <a:close/>
                <a:moveTo>
                  <a:pt x="323202" y="569155"/>
                </a:moveTo>
                <a:lnTo>
                  <a:pt x="242147" y="569155"/>
                </a:lnTo>
                <a:lnTo>
                  <a:pt x="242147" y="657669"/>
                </a:lnTo>
                <a:lnTo>
                  <a:pt x="323202" y="657669"/>
                </a:lnTo>
                <a:close/>
                <a:moveTo>
                  <a:pt x="323202" y="472956"/>
                </a:moveTo>
                <a:lnTo>
                  <a:pt x="242147" y="472956"/>
                </a:lnTo>
                <a:lnTo>
                  <a:pt x="242147" y="561472"/>
                </a:lnTo>
                <a:lnTo>
                  <a:pt x="323202" y="561472"/>
                </a:lnTo>
                <a:close/>
                <a:moveTo>
                  <a:pt x="323202" y="376758"/>
                </a:moveTo>
                <a:lnTo>
                  <a:pt x="242147" y="376758"/>
                </a:lnTo>
                <a:lnTo>
                  <a:pt x="242147" y="465274"/>
                </a:lnTo>
                <a:lnTo>
                  <a:pt x="323202" y="465274"/>
                </a:lnTo>
                <a:close/>
                <a:moveTo>
                  <a:pt x="323203" y="280560"/>
                </a:moveTo>
                <a:lnTo>
                  <a:pt x="242147" y="280560"/>
                </a:lnTo>
                <a:lnTo>
                  <a:pt x="242147" y="369075"/>
                </a:lnTo>
                <a:lnTo>
                  <a:pt x="323202" y="369075"/>
                </a:lnTo>
                <a:close/>
                <a:moveTo>
                  <a:pt x="323203" y="184362"/>
                </a:moveTo>
                <a:lnTo>
                  <a:pt x="242147" y="184362"/>
                </a:lnTo>
                <a:lnTo>
                  <a:pt x="242147" y="272877"/>
                </a:lnTo>
                <a:lnTo>
                  <a:pt x="323203" y="272877"/>
                </a:lnTo>
                <a:close/>
                <a:moveTo>
                  <a:pt x="323203" y="88163"/>
                </a:moveTo>
                <a:lnTo>
                  <a:pt x="242147" y="88163"/>
                </a:lnTo>
                <a:lnTo>
                  <a:pt x="242147" y="176678"/>
                </a:lnTo>
                <a:lnTo>
                  <a:pt x="323203" y="176678"/>
                </a:lnTo>
                <a:close/>
                <a:moveTo>
                  <a:pt x="395202" y="80480"/>
                </a:moveTo>
                <a:lnTo>
                  <a:pt x="395202" y="88163"/>
                </a:lnTo>
                <a:lnTo>
                  <a:pt x="330885" y="88163"/>
                </a:lnTo>
                <a:lnTo>
                  <a:pt x="330885" y="176678"/>
                </a:lnTo>
                <a:lnTo>
                  <a:pt x="395202" y="176678"/>
                </a:lnTo>
                <a:lnTo>
                  <a:pt x="395202" y="184362"/>
                </a:lnTo>
                <a:lnTo>
                  <a:pt x="330885" y="184362"/>
                </a:lnTo>
                <a:lnTo>
                  <a:pt x="330885" y="272877"/>
                </a:lnTo>
                <a:lnTo>
                  <a:pt x="395202" y="272877"/>
                </a:lnTo>
                <a:lnTo>
                  <a:pt x="395202" y="280560"/>
                </a:lnTo>
                <a:lnTo>
                  <a:pt x="330885" y="280560"/>
                </a:lnTo>
                <a:lnTo>
                  <a:pt x="330885" y="369075"/>
                </a:lnTo>
                <a:lnTo>
                  <a:pt x="395202" y="369075"/>
                </a:lnTo>
                <a:lnTo>
                  <a:pt x="395202" y="376758"/>
                </a:lnTo>
                <a:lnTo>
                  <a:pt x="330885" y="376758"/>
                </a:lnTo>
                <a:lnTo>
                  <a:pt x="330885" y="465274"/>
                </a:lnTo>
                <a:lnTo>
                  <a:pt x="395202" y="465274"/>
                </a:lnTo>
                <a:lnTo>
                  <a:pt x="395202" y="472956"/>
                </a:lnTo>
                <a:lnTo>
                  <a:pt x="330885" y="472956"/>
                </a:lnTo>
                <a:lnTo>
                  <a:pt x="330885" y="561472"/>
                </a:lnTo>
                <a:lnTo>
                  <a:pt x="395202" y="561472"/>
                </a:lnTo>
                <a:lnTo>
                  <a:pt x="395202" y="569155"/>
                </a:lnTo>
                <a:lnTo>
                  <a:pt x="330885" y="569155"/>
                </a:lnTo>
                <a:lnTo>
                  <a:pt x="330885" y="657669"/>
                </a:lnTo>
                <a:lnTo>
                  <a:pt x="395202" y="657669"/>
                </a:lnTo>
                <a:lnTo>
                  <a:pt x="395202" y="665352"/>
                </a:lnTo>
                <a:lnTo>
                  <a:pt x="330885" y="665352"/>
                </a:lnTo>
                <a:lnTo>
                  <a:pt x="330885" y="753868"/>
                </a:lnTo>
                <a:lnTo>
                  <a:pt x="395202" y="753868"/>
                </a:lnTo>
                <a:lnTo>
                  <a:pt x="395202" y="761550"/>
                </a:lnTo>
                <a:lnTo>
                  <a:pt x="330885" y="761550"/>
                </a:lnTo>
                <a:lnTo>
                  <a:pt x="330885" y="850066"/>
                </a:lnTo>
                <a:lnTo>
                  <a:pt x="395202" y="850066"/>
                </a:lnTo>
                <a:lnTo>
                  <a:pt x="395202" y="857749"/>
                </a:lnTo>
                <a:lnTo>
                  <a:pt x="330885" y="857749"/>
                </a:lnTo>
                <a:lnTo>
                  <a:pt x="330885" y="946264"/>
                </a:lnTo>
                <a:lnTo>
                  <a:pt x="395202" y="946264"/>
                </a:lnTo>
                <a:lnTo>
                  <a:pt x="395202" y="953947"/>
                </a:lnTo>
                <a:lnTo>
                  <a:pt x="330885" y="953947"/>
                </a:lnTo>
                <a:lnTo>
                  <a:pt x="330885" y="1042463"/>
                </a:lnTo>
                <a:lnTo>
                  <a:pt x="395202" y="1042463"/>
                </a:lnTo>
                <a:lnTo>
                  <a:pt x="395202" y="1050145"/>
                </a:lnTo>
                <a:lnTo>
                  <a:pt x="330885" y="1050145"/>
                </a:lnTo>
                <a:lnTo>
                  <a:pt x="330885" y="1138661"/>
                </a:lnTo>
                <a:lnTo>
                  <a:pt x="395202" y="1138661"/>
                </a:lnTo>
                <a:lnTo>
                  <a:pt x="395202" y="1146344"/>
                </a:lnTo>
                <a:lnTo>
                  <a:pt x="330885" y="1146344"/>
                </a:lnTo>
                <a:lnTo>
                  <a:pt x="330885" y="1234859"/>
                </a:lnTo>
                <a:lnTo>
                  <a:pt x="395202" y="1234859"/>
                </a:lnTo>
                <a:lnTo>
                  <a:pt x="395202" y="1242542"/>
                </a:lnTo>
                <a:lnTo>
                  <a:pt x="330885" y="1242542"/>
                </a:lnTo>
                <a:lnTo>
                  <a:pt x="330885" y="1331058"/>
                </a:lnTo>
                <a:lnTo>
                  <a:pt x="395202" y="1331058"/>
                </a:lnTo>
                <a:lnTo>
                  <a:pt x="395202" y="1338740"/>
                </a:lnTo>
                <a:lnTo>
                  <a:pt x="330885" y="1338740"/>
                </a:lnTo>
                <a:lnTo>
                  <a:pt x="330885" y="1400847"/>
                </a:lnTo>
                <a:lnTo>
                  <a:pt x="323202" y="1401292"/>
                </a:lnTo>
                <a:lnTo>
                  <a:pt x="323202" y="1338740"/>
                </a:lnTo>
                <a:lnTo>
                  <a:pt x="242147" y="1338740"/>
                </a:lnTo>
                <a:lnTo>
                  <a:pt x="242147" y="1406709"/>
                </a:lnTo>
                <a:lnTo>
                  <a:pt x="234464" y="1405458"/>
                </a:lnTo>
                <a:lnTo>
                  <a:pt x="234464" y="1338740"/>
                </a:lnTo>
                <a:lnTo>
                  <a:pt x="153409" y="1338740"/>
                </a:lnTo>
                <a:lnTo>
                  <a:pt x="153409" y="1406175"/>
                </a:lnTo>
                <a:lnTo>
                  <a:pt x="145726" y="1404258"/>
                </a:lnTo>
                <a:lnTo>
                  <a:pt x="145726" y="1338740"/>
                </a:lnTo>
                <a:lnTo>
                  <a:pt x="64671" y="1338740"/>
                </a:lnTo>
                <a:lnTo>
                  <a:pt x="64671" y="1416119"/>
                </a:lnTo>
                <a:lnTo>
                  <a:pt x="56988" y="1416890"/>
                </a:lnTo>
                <a:lnTo>
                  <a:pt x="56988" y="1338740"/>
                </a:lnTo>
                <a:lnTo>
                  <a:pt x="212" y="1338740"/>
                </a:lnTo>
                <a:lnTo>
                  <a:pt x="212" y="1331058"/>
                </a:lnTo>
                <a:lnTo>
                  <a:pt x="56988" y="1331058"/>
                </a:lnTo>
                <a:lnTo>
                  <a:pt x="56988" y="1242542"/>
                </a:lnTo>
                <a:lnTo>
                  <a:pt x="212" y="1242542"/>
                </a:lnTo>
                <a:lnTo>
                  <a:pt x="212" y="1234859"/>
                </a:lnTo>
                <a:lnTo>
                  <a:pt x="56988" y="1234859"/>
                </a:lnTo>
                <a:lnTo>
                  <a:pt x="56988" y="1146344"/>
                </a:lnTo>
                <a:lnTo>
                  <a:pt x="212" y="1146344"/>
                </a:lnTo>
                <a:lnTo>
                  <a:pt x="212" y="1138661"/>
                </a:lnTo>
                <a:lnTo>
                  <a:pt x="56988" y="1138661"/>
                </a:lnTo>
                <a:lnTo>
                  <a:pt x="56988" y="1050145"/>
                </a:lnTo>
                <a:lnTo>
                  <a:pt x="212" y="1050145"/>
                </a:lnTo>
                <a:lnTo>
                  <a:pt x="212" y="1042463"/>
                </a:lnTo>
                <a:lnTo>
                  <a:pt x="56988" y="1042463"/>
                </a:lnTo>
                <a:lnTo>
                  <a:pt x="56988" y="953947"/>
                </a:lnTo>
                <a:lnTo>
                  <a:pt x="212" y="953947"/>
                </a:lnTo>
                <a:lnTo>
                  <a:pt x="212" y="946264"/>
                </a:lnTo>
                <a:lnTo>
                  <a:pt x="56988" y="946264"/>
                </a:lnTo>
                <a:lnTo>
                  <a:pt x="56988" y="857749"/>
                </a:lnTo>
                <a:lnTo>
                  <a:pt x="212" y="857749"/>
                </a:lnTo>
                <a:lnTo>
                  <a:pt x="212" y="850066"/>
                </a:lnTo>
                <a:lnTo>
                  <a:pt x="56988" y="850066"/>
                </a:lnTo>
                <a:lnTo>
                  <a:pt x="56988" y="761550"/>
                </a:lnTo>
                <a:lnTo>
                  <a:pt x="212" y="761550"/>
                </a:lnTo>
                <a:lnTo>
                  <a:pt x="212" y="753868"/>
                </a:lnTo>
                <a:lnTo>
                  <a:pt x="56988" y="753868"/>
                </a:lnTo>
                <a:lnTo>
                  <a:pt x="56988" y="665352"/>
                </a:lnTo>
                <a:lnTo>
                  <a:pt x="173" y="665352"/>
                </a:lnTo>
                <a:lnTo>
                  <a:pt x="170" y="657669"/>
                </a:lnTo>
                <a:lnTo>
                  <a:pt x="56988" y="657669"/>
                </a:lnTo>
                <a:lnTo>
                  <a:pt x="56988" y="569155"/>
                </a:lnTo>
                <a:lnTo>
                  <a:pt x="144" y="569155"/>
                </a:lnTo>
                <a:lnTo>
                  <a:pt x="142" y="561472"/>
                </a:lnTo>
                <a:lnTo>
                  <a:pt x="56988" y="561472"/>
                </a:lnTo>
                <a:lnTo>
                  <a:pt x="56988" y="472956"/>
                </a:lnTo>
                <a:lnTo>
                  <a:pt x="116" y="472956"/>
                </a:lnTo>
                <a:lnTo>
                  <a:pt x="113" y="465274"/>
                </a:lnTo>
                <a:lnTo>
                  <a:pt x="56988" y="465274"/>
                </a:lnTo>
                <a:lnTo>
                  <a:pt x="56988" y="376758"/>
                </a:lnTo>
                <a:lnTo>
                  <a:pt x="87" y="376758"/>
                </a:lnTo>
                <a:lnTo>
                  <a:pt x="85" y="369075"/>
                </a:lnTo>
                <a:lnTo>
                  <a:pt x="56988" y="369075"/>
                </a:lnTo>
                <a:lnTo>
                  <a:pt x="56989" y="280560"/>
                </a:lnTo>
                <a:lnTo>
                  <a:pt x="59" y="280560"/>
                </a:lnTo>
                <a:lnTo>
                  <a:pt x="57" y="272877"/>
                </a:lnTo>
                <a:lnTo>
                  <a:pt x="56989" y="272877"/>
                </a:lnTo>
                <a:lnTo>
                  <a:pt x="56989" y="184362"/>
                </a:lnTo>
                <a:lnTo>
                  <a:pt x="31" y="184361"/>
                </a:lnTo>
                <a:lnTo>
                  <a:pt x="28" y="176678"/>
                </a:lnTo>
                <a:lnTo>
                  <a:pt x="56989" y="176678"/>
                </a:lnTo>
                <a:lnTo>
                  <a:pt x="56989" y="88163"/>
                </a:lnTo>
                <a:lnTo>
                  <a:pt x="2" y="88163"/>
                </a:lnTo>
                <a:lnTo>
                  <a:pt x="0" y="80480"/>
                </a:lnTo>
                <a:lnTo>
                  <a:pt x="56989" y="80480"/>
                </a:lnTo>
                <a:lnTo>
                  <a:pt x="56989" y="6931"/>
                </a:lnTo>
                <a:lnTo>
                  <a:pt x="64671" y="8472"/>
                </a:lnTo>
                <a:lnTo>
                  <a:pt x="64671" y="80480"/>
                </a:lnTo>
                <a:lnTo>
                  <a:pt x="145727" y="80480"/>
                </a:lnTo>
                <a:lnTo>
                  <a:pt x="145727" y="0"/>
                </a:lnTo>
                <a:lnTo>
                  <a:pt x="153409" y="1538"/>
                </a:lnTo>
                <a:lnTo>
                  <a:pt x="153409" y="80480"/>
                </a:lnTo>
                <a:lnTo>
                  <a:pt x="234464" y="80480"/>
                </a:lnTo>
                <a:lnTo>
                  <a:pt x="234464" y="9561"/>
                </a:lnTo>
                <a:lnTo>
                  <a:pt x="242147" y="10257"/>
                </a:lnTo>
                <a:lnTo>
                  <a:pt x="242147" y="80480"/>
                </a:lnTo>
                <a:lnTo>
                  <a:pt x="323203" y="80480"/>
                </a:lnTo>
                <a:lnTo>
                  <a:pt x="323203" y="615"/>
                </a:lnTo>
                <a:lnTo>
                  <a:pt x="323900" y="405"/>
                </a:lnTo>
                <a:lnTo>
                  <a:pt x="330885" y="1063"/>
                </a:lnTo>
                <a:lnTo>
                  <a:pt x="330885" y="80480"/>
                </a:lnTo>
                <a:close/>
              </a:path>
            </a:pathLst>
          </a:custGeom>
          <a:solidFill>
            <a:srgbClr val="E6E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413" name="Google Shape;413;p2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38" y="168852"/>
            <a:ext cx="4383404" cy="14570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1401" y="1754204"/>
            <a:ext cx="10353820" cy="778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Mẹ ơi, trên mây có người gọi con: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“Bọn tớ chơi từ khi thức dậy cho đến lúc chiều tà. Bọn tớ chơi với bình minh vàng, bọn tớ chơi với vầng trăng bạc”.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Con hỏi: “Nhưng làm thế nào mình lên đó được?”.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Họ đáp: “Hãy đến nơi tận cùng trái đất, đưa tay lên trời, cậu sẽ được nhấc bổng lên tận tầng mây”.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“Mẹ mình đang đợi ở nhà” – con bảo – “Làm sao có thể rời mẹ mà đến được?”.                                                  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                                                                                     (R. Ta-go, Mây và sóng)</a:t>
            </a:r>
          </a:p>
          <a:p>
            <a:pPr algn="just">
              <a:lnSpc>
                <a:spcPct val="150000"/>
              </a:lnSpc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2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4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6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8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2000"/>
            </a:pP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691" y="1265828"/>
            <a:ext cx="10366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/>
          <p:nvPr/>
        </p:nvSpPr>
        <p:spPr>
          <a:xfrm>
            <a:off x="2440803" y="381298"/>
            <a:ext cx="1937666" cy="535604"/>
          </a:xfrm>
          <a:custGeom>
            <a:avLst/>
            <a:gdLst/>
            <a:ahLst/>
            <a:cxnLst/>
            <a:rect l="l" t="t" r="r" b="b"/>
            <a:pathLst>
              <a:path w="5345286" h="1477528" extrusionOk="0">
                <a:moveTo>
                  <a:pt x="2669417" y="1476421"/>
                </a:moveTo>
                <a:cubicBezTo>
                  <a:pt x="1810167" y="1476421"/>
                  <a:pt x="950917" y="1476678"/>
                  <a:pt x="91667" y="1477183"/>
                </a:cubicBezTo>
                <a:cubicBezTo>
                  <a:pt x="26610" y="1477183"/>
                  <a:pt x="-4251" y="1475850"/>
                  <a:pt x="13372" y="1389458"/>
                </a:cubicBezTo>
                <a:cubicBezTo>
                  <a:pt x="34898" y="1284016"/>
                  <a:pt x="79570" y="1174860"/>
                  <a:pt x="8514" y="1062370"/>
                </a:cubicBezTo>
                <a:cubicBezTo>
                  <a:pt x="-23110" y="1012173"/>
                  <a:pt x="22992" y="942926"/>
                  <a:pt x="22992" y="880632"/>
                </a:cubicBezTo>
                <a:cubicBezTo>
                  <a:pt x="22992" y="758236"/>
                  <a:pt x="14513" y="637364"/>
                  <a:pt x="56139" y="514872"/>
                </a:cubicBezTo>
                <a:cubicBezTo>
                  <a:pt x="82618" y="436958"/>
                  <a:pt x="32994" y="348375"/>
                  <a:pt x="14134" y="266461"/>
                </a:cubicBezTo>
                <a:cubicBezTo>
                  <a:pt x="-6060" y="178545"/>
                  <a:pt x="55662" y="107869"/>
                  <a:pt x="42709" y="24049"/>
                </a:cubicBezTo>
                <a:cubicBezTo>
                  <a:pt x="38898" y="-335"/>
                  <a:pt x="73854" y="237"/>
                  <a:pt x="94811" y="-49"/>
                </a:cubicBezTo>
                <a:cubicBezTo>
                  <a:pt x="148626" y="-716"/>
                  <a:pt x="202537" y="-49"/>
                  <a:pt x="256736" y="-49"/>
                </a:cubicBezTo>
                <a:cubicBezTo>
                  <a:pt x="1889034" y="-49"/>
                  <a:pt x="3521334" y="-49"/>
                  <a:pt x="5153632" y="-49"/>
                </a:cubicBezTo>
                <a:cubicBezTo>
                  <a:pt x="5274030" y="-49"/>
                  <a:pt x="5277457" y="4809"/>
                  <a:pt x="5241453" y="116156"/>
                </a:cubicBezTo>
                <a:cubicBezTo>
                  <a:pt x="5215926" y="194356"/>
                  <a:pt x="5217449" y="270937"/>
                  <a:pt x="5254598" y="343422"/>
                </a:cubicBezTo>
                <a:cubicBezTo>
                  <a:pt x="5289650" y="412003"/>
                  <a:pt x="5304128" y="482773"/>
                  <a:pt x="5273648" y="552972"/>
                </a:cubicBezTo>
                <a:cubicBezTo>
                  <a:pt x="5236690" y="638697"/>
                  <a:pt x="5256503" y="720803"/>
                  <a:pt x="5271076" y="804813"/>
                </a:cubicBezTo>
                <a:cubicBezTo>
                  <a:pt x="5276602" y="836817"/>
                  <a:pt x="5284220" y="870822"/>
                  <a:pt x="5269458" y="900063"/>
                </a:cubicBezTo>
                <a:cubicBezTo>
                  <a:pt x="5235834" y="967405"/>
                  <a:pt x="5231358" y="1027317"/>
                  <a:pt x="5293745" y="1081515"/>
                </a:cubicBezTo>
                <a:cubicBezTo>
                  <a:pt x="5312225" y="1097707"/>
                  <a:pt x="5305842" y="1120758"/>
                  <a:pt x="5296317" y="1141617"/>
                </a:cubicBezTo>
                <a:cubicBezTo>
                  <a:pt x="5265647" y="1208292"/>
                  <a:pt x="5270695" y="1271348"/>
                  <a:pt x="5315367" y="1331641"/>
                </a:cubicBezTo>
                <a:cubicBezTo>
                  <a:pt x="5325178" y="1347796"/>
                  <a:pt x="5331845" y="1365617"/>
                  <a:pt x="5335179" y="1384219"/>
                </a:cubicBezTo>
                <a:cubicBezTo>
                  <a:pt x="5354229" y="1457276"/>
                  <a:pt x="5339561" y="1476136"/>
                  <a:pt x="5263551" y="1476326"/>
                </a:cubicBezTo>
                <a:cubicBezTo>
                  <a:pt x="5045334" y="1476897"/>
                  <a:pt x="4827211" y="1476897"/>
                  <a:pt x="4608994" y="1476326"/>
                </a:cubicBezTo>
                <a:lnTo>
                  <a:pt x="2669703" y="1476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 rot="-5400000">
            <a:off x="4103107" y="-275993"/>
            <a:ext cx="536487" cy="1923428"/>
          </a:xfrm>
          <a:custGeom>
            <a:avLst/>
            <a:gdLst/>
            <a:ahLst/>
            <a:cxnLst/>
            <a:rect l="l" t="t" r="r" b="b"/>
            <a:pathLst>
              <a:path w="395202" h="1416890" extrusionOk="0">
                <a:moveTo>
                  <a:pt x="145726" y="1242542"/>
                </a:moveTo>
                <a:lnTo>
                  <a:pt x="64671" y="1242542"/>
                </a:lnTo>
                <a:lnTo>
                  <a:pt x="64671" y="1331058"/>
                </a:lnTo>
                <a:lnTo>
                  <a:pt x="145726" y="1331058"/>
                </a:lnTo>
                <a:close/>
                <a:moveTo>
                  <a:pt x="145726" y="1146344"/>
                </a:moveTo>
                <a:lnTo>
                  <a:pt x="64671" y="1146344"/>
                </a:lnTo>
                <a:lnTo>
                  <a:pt x="64671" y="1234859"/>
                </a:lnTo>
                <a:lnTo>
                  <a:pt x="145726" y="1234859"/>
                </a:lnTo>
                <a:close/>
                <a:moveTo>
                  <a:pt x="145726" y="1050145"/>
                </a:moveTo>
                <a:lnTo>
                  <a:pt x="64671" y="1050145"/>
                </a:lnTo>
                <a:lnTo>
                  <a:pt x="64671" y="1138661"/>
                </a:lnTo>
                <a:lnTo>
                  <a:pt x="145726" y="1138661"/>
                </a:lnTo>
                <a:close/>
                <a:moveTo>
                  <a:pt x="145726" y="953947"/>
                </a:moveTo>
                <a:lnTo>
                  <a:pt x="64671" y="953947"/>
                </a:lnTo>
                <a:lnTo>
                  <a:pt x="64671" y="1042463"/>
                </a:lnTo>
                <a:lnTo>
                  <a:pt x="145726" y="1042463"/>
                </a:lnTo>
                <a:close/>
                <a:moveTo>
                  <a:pt x="145726" y="857749"/>
                </a:moveTo>
                <a:lnTo>
                  <a:pt x="64671" y="857749"/>
                </a:lnTo>
                <a:lnTo>
                  <a:pt x="64671" y="946264"/>
                </a:lnTo>
                <a:lnTo>
                  <a:pt x="145726" y="946264"/>
                </a:lnTo>
                <a:close/>
                <a:moveTo>
                  <a:pt x="145726" y="761550"/>
                </a:moveTo>
                <a:lnTo>
                  <a:pt x="64671" y="761550"/>
                </a:lnTo>
                <a:lnTo>
                  <a:pt x="64671" y="850066"/>
                </a:lnTo>
                <a:lnTo>
                  <a:pt x="145726" y="850066"/>
                </a:lnTo>
                <a:close/>
                <a:moveTo>
                  <a:pt x="145726" y="665352"/>
                </a:moveTo>
                <a:lnTo>
                  <a:pt x="64671" y="665352"/>
                </a:lnTo>
                <a:lnTo>
                  <a:pt x="64671" y="753868"/>
                </a:lnTo>
                <a:lnTo>
                  <a:pt x="145726" y="753868"/>
                </a:lnTo>
                <a:close/>
                <a:moveTo>
                  <a:pt x="145726" y="569155"/>
                </a:moveTo>
                <a:lnTo>
                  <a:pt x="64671" y="569155"/>
                </a:lnTo>
                <a:lnTo>
                  <a:pt x="64671" y="657669"/>
                </a:lnTo>
                <a:lnTo>
                  <a:pt x="145726" y="657669"/>
                </a:lnTo>
                <a:close/>
                <a:moveTo>
                  <a:pt x="145726" y="472956"/>
                </a:moveTo>
                <a:lnTo>
                  <a:pt x="64671" y="472956"/>
                </a:lnTo>
                <a:lnTo>
                  <a:pt x="64671" y="561472"/>
                </a:lnTo>
                <a:lnTo>
                  <a:pt x="145726" y="561472"/>
                </a:lnTo>
                <a:close/>
                <a:moveTo>
                  <a:pt x="145726" y="376758"/>
                </a:moveTo>
                <a:lnTo>
                  <a:pt x="64671" y="376758"/>
                </a:lnTo>
                <a:lnTo>
                  <a:pt x="64671" y="465274"/>
                </a:lnTo>
                <a:lnTo>
                  <a:pt x="145726" y="465274"/>
                </a:lnTo>
                <a:close/>
                <a:moveTo>
                  <a:pt x="145727" y="280560"/>
                </a:moveTo>
                <a:lnTo>
                  <a:pt x="64671" y="280560"/>
                </a:lnTo>
                <a:lnTo>
                  <a:pt x="64671" y="369075"/>
                </a:lnTo>
                <a:lnTo>
                  <a:pt x="145726" y="369075"/>
                </a:lnTo>
                <a:close/>
                <a:moveTo>
                  <a:pt x="145727" y="184362"/>
                </a:moveTo>
                <a:lnTo>
                  <a:pt x="64671" y="184362"/>
                </a:lnTo>
                <a:lnTo>
                  <a:pt x="64671" y="272877"/>
                </a:lnTo>
                <a:lnTo>
                  <a:pt x="145727" y="272877"/>
                </a:lnTo>
                <a:close/>
                <a:moveTo>
                  <a:pt x="145727" y="88163"/>
                </a:moveTo>
                <a:lnTo>
                  <a:pt x="64671" y="88163"/>
                </a:lnTo>
                <a:lnTo>
                  <a:pt x="64671" y="176678"/>
                </a:lnTo>
                <a:lnTo>
                  <a:pt x="145727" y="176678"/>
                </a:lnTo>
                <a:close/>
                <a:moveTo>
                  <a:pt x="234464" y="1242542"/>
                </a:moveTo>
                <a:lnTo>
                  <a:pt x="153409" y="1242542"/>
                </a:lnTo>
                <a:lnTo>
                  <a:pt x="153409" y="1331058"/>
                </a:lnTo>
                <a:lnTo>
                  <a:pt x="234464" y="1331058"/>
                </a:lnTo>
                <a:close/>
                <a:moveTo>
                  <a:pt x="234464" y="1146344"/>
                </a:moveTo>
                <a:lnTo>
                  <a:pt x="153409" y="1146344"/>
                </a:lnTo>
                <a:lnTo>
                  <a:pt x="153409" y="1234859"/>
                </a:lnTo>
                <a:lnTo>
                  <a:pt x="234464" y="1234859"/>
                </a:lnTo>
                <a:close/>
                <a:moveTo>
                  <a:pt x="234464" y="1050145"/>
                </a:moveTo>
                <a:lnTo>
                  <a:pt x="153409" y="1050145"/>
                </a:lnTo>
                <a:lnTo>
                  <a:pt x="153409" y="1138661"/>
                </a:lnTo>
                <a:lnTo>
                  <a:pt x="234464" y="1138661"/>
                </a:lnTo>
                <a:close/>
                <a:moveTo>
                  <a:pt x="234464" y="953947"/>
                </a:moveTo>
                <a:lnTo>
                  <a:pt x="153409" y="953947"/>
                </a:lnTo>
                <a:lnTo>
                  <a:pt x="153409" y="1042463"/>
                </a:lnTo>
                <a:lnTo>
                  <a:pt x="234464" y="1042463"/>
                </a:lnTo>
                <a:close/>
                <a:moveTo>
                  <a:pt x="234464" y="857749"/>
                </a:moveTo>
                <a:lnTo>
                  <a:pt x="153409" y="857749"/>
                </a:lnTo>
                <a:lnTo>
                  <a:pt x="153409" y="946264"/>
                </a:lnTo>
                <a:lnTo>
                  <a:pt x="234464" y="946264"/>
                </a:lnTo>
                <a:close/>
                <a:moveTo>
                  <a:pt x="234464" y="761550"/>
                </a:moveTo>
                <a:lnTo>
                  <a:pt x="153409" y="761550"/>
                </a:lnTo>
                <a:lnTo>
                  <a:pt x="153409" y="850066"/>
                </a:lnTo>
                <a:lnTo>
                  <a:pt x="234464" y="850066"/>
                </a:lnTo>
                <a:close/>
                <a:moveTo>
                  <a:pt x="234464" y="665352"/>
                </a:moveTo>
                <a:lnTo>
                  <a:pt x="153409" y="665352"/>
                </a:lnTo>
                <a:lnTo>
                  <a:pt x="153409" y="753868"/>
                </a:lnTo>
                <a:lnTo>
                  <a:pt x="234464" y="753868"/>
                </a:lnTo>
                <a:close/>
                <a:moveTo>
                  <a:pt x="234464" y="569155"/>
                </a:moveTo>
                <a:lnTo>
                  <a:pt x="153409" y="569155"/>
                </a:lnTo>
                <a:lnTo>
                  <a:pt x="153409" y="657669"/>
                </a:lnTo>
                <a:lnTo>
                  <a:pt x="234464" y="657669"/>
                </a:lnTo>
                <a:close/>
                <a:moveTo>
                  <a:pt x="234464" y="472956"/>
                </a:moveTo>
                <a:lnTo>
                  <a:pt x="153409" y="472956"/>
                </a:lnTo>
                <a:lnTo>
                  <a:pt x="153409" y="561472"/>
                </a:lnTo>
                <a:lnTo>
                  <a:pt x="234464" y="561472"/>
                </a:lnTo>
                <a:close/>
                <a:moveTo>
                  <a:pt x="234464" y="376758"/>
                </a:moveTo>
                <a:lnTo>
                  <a:pt x="153409" y="376758"/>
                </a:lnTo>
                <a:lnTo>
                  <a:pt x="153409" y="465274"/>
                </a:lnTo>
                <a:lnTo>
                  <a:pt x="234464" y="465274"/>
                </a:lnTo>
                <a:close/>
                <a:moveTo>
                  <a:pt x="234464" y="280560"/>
                </a:moveTo>
                <a:lnTo>
                  <a:pt x="153409" y="280560"/>
                </a:lnTo>
                <a:lnTo>
                  <a:pt x="153409" y="369075"/>
                </a:lnTo>
                <a:lnTo>
                  <a:pt x="234464" y="369075"/>
                </a:lnTo>
                <a:close/>
                <a:moveTo>
                  <a:pt x="234464" y="184362"/>
                </a:moveTo>
                <a:lnTo>
                  <a:pt x="153409" y="184362"/>
                </a:lnTo>
                <a:lnTo>
                  <a:pt x="153409" y="272877"/>
                </a:lnTo>
                <a:lnTo>
                  <a:pt x="234464" y="272877"/>
                </a:lnTo>
                <a:close/>
                <a:moveTo>
                  <a:pt x="234464" y="88163"/>
                </a:moveTo>
                <a:lnTo>
                  <a:pt x="153409" y="88163"/>
                </a:lnTo>
                <a:lnTo>
                  <a:pt x="153409" y="176678"/>
                </a:lnTo>
                <a:lnTo>
                  <a:pt x="234464" y="176678"/>
                </a:lnTo>
                <a:close/>
                <a:moveTo>
                  <a:pt x="323202" y="1242542"/>
                </a:moveTo>
                <a:lnTo>
                  <a:pt x="242147" y="1242542"/>
                </a:lnTo>
                <a:lnTo>
                  <a:pt x="242147" y="1331058"/>
                </a:lnTo>
                <a:lnTo>
                  <a:pt x="323202" y="1331058"/>
                </a:lnTo>
                <a:close/>
                <a:moveTo>
                  <a:pt x="323202" y="1146344"/>
                </a:moveTo>
                <a:lnTo>
                  <a:pt x="242147" y="1146344"/>
                </a:lnTo>
                <a:lnTo>
                  <a:pt x="242147" y="1234859"/>
                </a:lnTo>
                <a:lnTo>
                  <a:pt x="323202" y="1234859"/>
                </a:lnTo>
                <a:close/>
                <a:moveTo>
                  <a:pt x="323202" y="1050145"/>
                </a:moveTo>
                <a:lnTo>
                  <a:pt x="242147" y="1050145"/>
                </a:lnTo>
                <a:lnTo>
                  <a:pt x="242147" y="1138661"/>
                </a:lnTo>
                <a:lnTo>
                  <a:pt x="323202" y="1138661"/>
                </a:lnTo>
                <a:close/>
                <a:moveTo>
                  <a:pt x="323202" y="953947"/>
                </a:moveTo>
                <a:lnTo>
                  <a:pt x="242147" y="953947"/>
                </a:lnTo>
                <a:lnTo>
                  <a:pt x="242147" y="1042463"/>
                </a:lnTo>
                <a:lnTo>
                  <a:pt x="323202" y="1042463"/>
                </a:lnTo>
                <a:close/>
                <a:moveTo>
                  <a:pt x="323202" y="857749"/>
                </a:moveTo>
                <a:lnTo>
                  <a:pt x="242147" y="857749"/>
                </a:lnTo>
                <a:lnTo>
                  <a:pt x="242147" y="946264"/>
                </a:lnTo>
                <a:lnTo>
                  <a:pt x="323202" y="946264"/>
                </a:lnTo>
                <a:close/>
                <a:moveTo>
                  <a:pt x="323202" y="761550"/>
                </a:moveTo>
                <a:lnTo>
                  <a:pt x="242147" y="761550"/>
                </a:lnTo>
                <a:lnTo>
                  <a:pt x="242147" y="850066"/>
                </a:lnTo>
                <a:lnTo>
                  <a:pt x="323202" y="850066"/>
                </a:lnTo>
                <a:close/>
                <a:moveTo>
                  <a:pt x="323202" y="665352"/>
                </a:moveTo>
                <a:lnTo>
                  <a:pt x="242147" y="665352"/>
                </a:lnTo>
                <a:lnTo>
                  <a:pt x="242147" y="753868"/>
                </a:lnTo>
                <a:lnTo>
                  <a:pt x="323202" y="753868"/>
                </a:lnTo>
                <a:close/>
                <a:moveTo>
                  <a:pt x="323202" y="569155"/>
                </a:moveTo>
                <a:lnTo>
                  <a:pt x="242147" y="569155"/>
                </a:lnTo>
                <a:lnTo>
                  <a:pt x="242147" y="657669"/>
                </a:lnTo>
                <a:lnTo>
                  <a:pt x="323202" y="657669"/>
                </a:lnTo>
                <a:close/>
                <a:moveTo>
                  <a:pt x="323202" y="472956"/>
                </a:moveTo>
                <a:lnTo>
                  <a:pt x="242147" y="472956"/>
                </a:lnTo>
                <a:lnTo>
                  <a:pt x="242147" y="561472"/>
                </a:lnTo>
                <a:lnTo>
                  <a:pt x="323202" y="561472"/>
                </a:lnTo>
                <a:close/>
                <a:moveTo>
                  <a:pt x="323202" y="376758"/>
                </a:moveTo>
                <a:lnTo>
                  <a:pt x="242147" y="376758"/>
                </a:lnTo>
                <a:lnTo>
                  <a:pt x="242147" y="465274"/>
                </a:lnTo>
                <a:lnTo>
                  <a:pt x="323202" y="465274"/>
                </a:lnTo>
                <a:close/>
                <a:moveTo>
                  <a:pt x="323203" y="280560"/>
                </a:moveTo>
                <a:lnTo>
                  <a:pt x="242147" y="280560"/>
                </a:lnTo>
                <a:lnTo>
                  <a:pt x="242147" y="369075"/>
                </a:lnTo>
                <a:lnTo>
                  <a:pt x="323202" y="369075"/>
                </a:lnTo>
                <a:close/>
                <a:moveTo>
                  <a:pt x="323203" y="184362"/>
                </a:moveTo>
                <a:lnTo>
                  <a:pt x="242147" y="184362"/>
                </a:lnTo>
                <a:lnTo>
                  <a:pt x="242147" y="272877"/>
                </a:lnTo>
                <a:lnTo>
                  <a:pt x="323203" y="272877"/>
                </a:lnTo>
                <a:close/>
                <a:moveTo>
                  <a:pt x="323203" y="88163"/>
                </a:moveTo>
                <a:lnTo>
                  <a:pt x="242147" y="88163"/>
                </a:lnTo>
                <a:lnTo>
                  <a:pt x="242147" y="176678"/>
                </a:lnTo>
                <a:lnTo>
                  <a:pt x="323203" y="176678"/>
                </a:lnTo>
                <a:close/>
                <a:moveTo>
                  <a:pt x="395202" y="80480"/>
                </a:moveTo>
                <a:lnTo>
                  <a:pt x="395202" y="88163"/>
                </a:lnTo>
                <a:lnTo>
                  <a:pt x="330885" y="88163"/>
                </a:lnTo>
                <a:lnTo>
                  <a:pt x="330885" y="176678"/>
                </a:lnTo>
                <a:lnTo>
                  <a:pt x="395202" y="176678"/>
                </a:lnTo>
                <a:lnTo>
                  <a:pt x="395202" y="184362"/>
                </a:lnTo>
                <a:lnTo>
                  <a:pt x="330885" y="184362"/>
                </a:lnTo>
                <a:lnTo>
                  <a:pt x="330885" y="272877"/>
                </a:lnTo>
                <a:lnTo>
                  <a:pt x="395202" y="272877"/>
                </a:lnTo>
                <a:lnTo>
                  <a:pt x="395202" y="280560"/>
                </a:lnTo>
                <a:lnTo>
                  <a:pt x="330885" y="280560"/>
                </a:lnTo>
                <a:lnTo>
                  <a:pt x="330885" y="369075"/>
                </a:lnTo>
                <a:lnTo>
                  <a:pt x="395202" y="369075"/>
                </a:lnTo>
                <a:lnTo>
                  <a:pt x="395202" y="376758"/>
                </a:lnTo>
                <a:lnTo>
                  <a:pt x="330885" y="376758"/>
                </a:lnTo>
                <a:lnTo>
                  <a:pt x="330885" y="465274"/>
                </a:lnTo>
                <a:lnTo>
                  <a:pt x="395202" y="465274"/>
                </a:lnTo>
                <a:lnTo>
                  <a:pt x="395202" y="472956"/>
                </a:lnTo>
                <a:lnTo>
                  <a:pt x="330885" y="472956"/>
                </a:lnTo>
                <a:lnTo>
                  <a:pt x="330885" y="561472"/>
                </a:lnTo>
                <a:lnTo>
                  <a:pt x="395202" y="561472"/>
                </a:lnTo>
                <a:lnTo>
                  <a:pt x="395202" y="569155"/>
                </a:lnTo>
                <a:lnTo>
                  <a:pt x="330885" y="569155"/>
                </a:lnTo>
                <a:lnTo>
                  <a:pt x="330885" y="657669"/>
                </a:lnTo>
                <a:lnTo>
                  <a:pt x="395202" y="657669"/>
                </a:lnTo>
                <a:lnTo>
                  <a:pt x="395202" y="665352"/>
                </a:lnTo>
                <a:lnTo>
                  <a:pt x="330885" y="665352"/>
                </a:lnTo>
                <a:lnTo>
                  <a:pt x="330885" y="753868"/>
                </a:lnTo>
                <a:lnTo>
                  <a:pt x="395202" y="753868"/>
                </a:lnTo>
                <a:lnTo>
                  <a:pt x="395202" y="761550"/>
                </a:lnTo>
                <a:lnTo>
                  <a:pt x="330885" y="761550"/>
                </a:lnTo>
                <a:lnTo>
                  <a:pt x="330885" y="850066"/>
                </a:lnTo>
                <a:lnTo>
                  <a:pt x="395202" y="850066"/>
                </a:lnTo>
                <a:lnTo>
                  <a:pt x="395202" y="857749"/>
                </a:lnTo>
                <a:lnTo>
                  <a:pt x="330885" y="857749"/>
                </a:lnTo>
                <a:lnTo>
                  <a:pt x="330885" y="946264"/>
                </a:lnTo>
                <a:lnTo>
                  <a:pt x="395202" y="946264"/>
                </a:lnTo>
                <a:lnTo>
                  <a:pt x="395202" y="953947"/>
                </a:lnTo>
                <a:lnTo>
                  <a:pt x="330885" y="953947"/>
                </a:lnTo>
                <a:lnTo>
                  <a:pt x="330885" y="1042463"/>
                </a:lnTo>
                <a:lnTo>
                  <a:pt x="395202" y="1042463"/>
                </a:lnTo>
                <a:lnTo>
                  <a:pt x="395202" y="1050145"/>
                </a:lnTo>
                <a:lnTo>
                  <a:pt x="330885" y="1050145"/>
                </a:lnTo>
                <a:lnTo>
                  <a:pt x="330885" y="1138661"/>
                </a:lnTo>
                <a:lnTo>
                  <a:pt x="395202" y="1138661"/>
                </a:lnTo>
                <a:lnTo>
                  <a:pt x="395202" y="1146344"/>
                </a:lnTo>
                <a:lnTo>
                  <a:pt x="330885" y="1146344"/>
                </a:lnTo>
                <a:lnTo>
                  <a:pt x="330885" y="1234859"/>
                </a:lnTo>
                <a:lnTo>
                  <a:pt x="395202" y="1234859"/>
                </a:lnTo>
                <a:lnTo>
                  <a:pt x="395202" y="1242542"/>
                </a:lnTo>
                <a:lnTo>
                  <a:pt x="330885" y="1242542"/>
                </a:lnTo>
                <a:lnTo>
                  <a:pt x="330885" y="1331058"/>
                </a:lnTo>
                <a:lnTo>
                  <a:pt x="395202" y="1331058"/>
                </a:lnTo>
                <a:lnTo>
                  <a:pt x="395202" y="1338740"/>
                </a:lnTo>
                <a:lnTo>
                  <a:pt x="330885" y="1338740"/>
                </a:lnTo>
                <a:lnTo>
                  <a:pt x="330885" y="1400847"/>
                </a:lnTo>
                <a:lnTo>
                  <a:pt x="323202" y="1401292"/>
                </a:lnTo>
                <a:lnTo>
                  <a:pt x="323202" y="1338740"/>
                </a:lnTo>
                <a:lnTo>
                  <a:pt x="242147" y="1338740"/>
                </a:lnTo>
                <a:lnTo>
                  <a:pt x="242147" y="1406709"/>
                </a:lnTo>
                <a:lnTo>
                  <a:pt x="234464" y="1405458"/>
                </a:lnTo>
                <a:lnTo>
                  <a:pt x="234464" y="1338740"/>
                </a:lnTo>
                <a:lnTo>
                  <a:pt x="153409" y="1338740"/>
                </a:lnTo>
                <a:lnTo>
                  <a:pt x="153409" y="1406175"/>
                </a:lnTo>
                <a:lnTo>
                  <a:pt x="145726" y="1404258"/>
                </a:lnTo>
                <a:lnTo>
                  <a:pt x="145726" y="1338740"/>
                </a:lnTo>
                <a:lnTo>
                  <a:pt x="64671" y="1338740"/>
                </a:lnTo>
                <a:lnTo>
                  <a:pt x="64671" y="1416119"/>
                </a:lnTo>
                <a:lnTo>
                  <a:pt x="56988" y="1416890"/>
                </a:lnTo>
                <a:lnTo>
                  <a:pt x="56988" y="1338740"/>
                </a:lnTo>
                <a:lnTo>
                  <a:pt x="212" y="1338740"/>
                </a:lnTo>
                <a:lnTo>
                  <a:pt x="212" y="1331058"/>
                </a:lnTo>
                <a:lnTo>
                  <a:pt x="56988" y="1331058"/>
                </a:lnTo>
                <a:lnTo>
                  <a:pt x="56988" y="1242542"/>
                </a:lnTo>
                <a:lnTo>
                  <a:pt x="212" y="1242542"/>
                </a:lnTo>
                <a:lnTo>
                  <a:pt x="212" y="1234859"/>
                </a:lnTo>
                <a:lnTo>
                  <a:pt x="56988" y="1234859"/>
                </a:lnTo>
                <a:lnTo>
                  <a:pt x="56988" y="1146344"/>
                </a:lnTo>
                <a:lnTo>
                  <a:pt x="212" y="1146344"/>
                </a:lnTo>
                <a:lnTo>
                  <a:pt x="212" y="1138661"/>
                </a:lnTo>
                <a:lnTo>
                  <a:pt x="56988" y="1138661"/>
                </a:lnTo>
                <a:lnTo>
                  <a:pt x="56988" y="1050145"/>
                </a:lnTo>
                <a:lnTo>
                  <a:pt x="212" y="1050145"/>
                </a:lnTo>
                <a:lnTo>
                  <a:pt x="212" y="1042463"/>
                </a:lnTo>
                <a:lnTo>
                  <a:pt x="56988" y="1042463"/>
                </a:lnTo>
                <a:lnTo>
                  <a:pt x="56988" y="953947"/>
                </a:lnTo>
                <a:lnTo>
                  <a:pt x="212" y="953947"/>
                </a:lnTo>
                <a:lnTo>
                  <a:pt x="212" y="946264"/>
                </a:lnTo>
                <a:lnTo>
                  <a:pt x="56988" y="946264"/>
                </a:lnTo>
                <a:lnTo>
                  <a:pt x="56988" y="857749"/>
                </a:lnTo>
                <a:lnTo>
                  <a:pt x="212" y="857749"/>
                </a:lnTo>
                <a:lnTo>
                  <a:pt x="212" y="850066"/>
                </a:lnTo>
                <a:lnTo>
                  <a:pt x="56988" y="850066"/>
                </a:lnTo>
                <a:lnTo>
                  <a:pt x="56988" y="761550"/>
                </a:lnTo>
                <a:lnTo>
                  <a:pt x="212" y="761550"/>
                </a:lnTo>
                <a:lnTo>
                  <a:pt x="212" y="753868"/>
                </a:lnTo>
                <a:lnTo>
                  <a:pt x="56988" y="753868"/>
                </a:lnTo>
                <a:lnTo>
                  <a:pt x="56988" y="665352"/>
                </a:lnTo>
                <a:lnTo>
                  <a:pt x="173" y="665352"/>
                </a:lnTo>
                <a:lnTo>
                  <a:pt x="170" y="657669"/>
                </a:lnTo>
                <a:lnTo>
                  <a:pt x="56988" y="657669"/>
                </a:lnTo>
                <a:lnTo>
                  <a:pt x="56988" y="569155"/>
                </a:lnTo>
                <a:lnTo>
                  <a:pt x="144" y="569155"/>
                </a:lnTo>
                <a:lnTo>
                  <a:pt x="142" y="561472"/>
                </a:lnTo>
                <a:lnTo>
                  <a:pt x="56988" y="561472"/>
                </a:lnTo>
                <a:lnTo>
                  <a:pt x="56988" y="472956"/>
                </a:lnTo>
                <a:lnTo>
                  <a:pt x="116" y="472956"/>
                </a:lnTo>
                <a:lnTo>
                  <a:pt x="113" y="465274"/>
                </a:lnTo>
                <a:lnTo>
                  <a:pt x="56988" y="465274"/>
                </a:lnTo>
                <a:lnTo>
                  <a:pt x="56988" y="376758"/>
                </a:lnTo>
                <a:lnTo>
                  <a:pt x="87" y="376758"/>
                </a:lnTo>
                <a:lnTo>
                  <a:pt x="85" y="369075"/>
                </a:lnTo>
                <a:lnTo>
                  <a:pt x="56988" y="369075"/>
                </a:lnTo>
                <a:lnTo>
                  <a:pt x="56989" y="280560"/>
                </a:lnTo>
                <a:lnTo>
                  <a:pt x="59" y="280560"/>
                </a:lnTo>
                <a:lnTo>
                  <a:pt x="57" y="272877"/>
                </a:lnTo>
                <a:lnTo>
                  <a:pt x="56989" y="272877"/>
                </a:lnTo>
                <a:lnTo>
                  <a:pt x="56989" y="184362"/>
                </a:lnTo>
                <a:lnTo>
                  <a:pt x="31" y="184361"/>
                </a:lnTo>
                <a:lnTo>
                  <a:pt x="28" y="176678"/>
                </a:lnTo>
                <a:lnTo>
                  <a:pt x="56989" y="176678"/>
                </a:lnTo>
                <a:lnTo>
                  <a:pt x="56989" y="88163"/>
                </a:lnTo>
                <a:lnTo>
                  <a:pt x="2" y="88163"/>
                </a:lnTo>
                <a:lnTo>
                  <a:pt x="0" y="80480"/>
                </a:lnTo>
                <a:lnTo>
                  <a:pt x="56989" y="80480"/>
                </a:lnTo>
                <a:lnTo>
                  <a:pt x="56989" y="6931"/>
                </a:lnTo>
                <a:lnTo>
                  <a:pt x="64671" y="8472"/>
                </a:lnTo>
                <a:lnTo>
                  <a:pt x="64671" y="80480"/>
                </a:lnTo>
                <a:lnTo>
                  <a:pt x="145727" y="80480"/>
                </a:lnTo>
                <a:lnTo>
                  <a:pt x="145727" y="0"/>
                </a:lnTo>
                <a:lnTo>
                  <a:pt x="153409" y="1538"/>
                </a:lnTo>
                <a:lnTo>
                  <a:pt x="153409" y="80480"/>
                </a:lnTo>
                <a:lnTo>
                  <a:pt x="234464" y="80480"/>
                </a:lnTo>
                <a:lnTo>
                  <a:pt x="234464" y="9561"/>
                </a:lnTo>
                <a:lnTo>
                  <a:pt x="242147" y="10257"/>
                </a:lnTo>
                <a:lnTo>
                  <a:pt x="242147" y="80480"/>
                </a:lnTo>
                <a:lnTo>
                  <a:pt x="323203" y="80480"/>
                </a:lnTo>
                <a:lnTo>
                  <a:pt x="323203" y="615"/>
                </a:lnTo>
                <a:lnTo>
                  <a:pt x="323900" y="405"/>
                </a:lnTo>
                <a:lnTo>
                  <a:pt x="330885" y="1063"/>
                </a:lnTo>
                <a:lnTo>
                  <a:pt x="330885" y="80480"/>
                </a:lnTo>
                <a:close/>
              </a:path>
            </a:pathLst>
          </a:custGeom>
          <a:solidFill>
            <a:srgbClr val="E6E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413" name="Google Shape;413;p2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06;p37"/>
          <p:cNvSpPr/>
          <p:nvPr/>
        </p:nvSpPr>
        <p:spPr>
          <a:xfrm>
            <a:off x="334038" y="687452"/>
            <a:ext cx="11523924" cy="5910296"/>
          </a:xfrm>
          <a:prstGeom prst="roundRect">
            <a:avLst>
              <a:gd name="adj" fmla="val 16667"/>
            </a:avLst>
          </a:prstGeom>
          <a:solidFill>
            <a:srgbClr val="FCFBFA"/>
          </a:solidFill>
          <a:ln w="12700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</a:pP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thơ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Ta-go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chặt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chẽ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2000"/>
            </a:pP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dung: </a:t>
            </a:r>
            <a:endParaRPr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hướng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nhũng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</a:t>
            </a: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chặt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chẽ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lặp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mẹ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chơi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endParaRPr lang="en-US"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”)</a:t>
            </a: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nối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trường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bình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vầng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).</a:t>
            </a:r>
            <a:endParaRPr sz="14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200"/>
            </a:pPr>
            <a:endParaRPr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400"/>
            </a:pP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600"/>
            </a:pPr>
            <a:endParaRPr sz="2133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800"/>
            </a:pP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7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l="1624" t="9678" r="23363" b="5798"/>
          <a:stretch/>
        </p:blipFill>
        <p:spPr>
          <a:xfrm>
            <a:off x="793976" y="634619"/>
            <a:ext cx="5784246" cy="5581934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12845" y="634619"/>
            <a:ext cx="3975207" cy="3334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3459" y="4241653"/>
            <a:ext cx="3434468" cy="1795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  <a:buClrTx/>
            </a:pPr>
            <a:r>
              <a:rPr lang="en-US" sz="2400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NGỮ, BIỆN PHÁP, MẠCH LẠC, LIÊN KẾT, PHÉP NỐI, PHÉP THẾ, PHÉP LẶP, ĐOẠN VĂN, VĂN BẢN, QUAN HỆ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3584" y="803974"/>
            <a:ext cx="2893728" cy="212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110" y="3070746"/>
            <a:ext cx="2715905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89110" y="1581124"/>
            <a:ext cx="2715905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30732" y="2325935"/>
            <a:ext cx="3092146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15147" y="4961913"/>
            <a:ext cx="272138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12202" y="5357220"/>
            <a:ext cx="272138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39825" y="4217102"/>
            <a:ext cx="2242109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855009">
            <a:off x="4223524" y="4204739"/>
            <a:ext cx="2431048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66029" y="1984741"/>
            <a:ext cx="2715905" cy="272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77603" y="1581124"/>
            <a:ext cx="312318" cy="2635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2078" y="1613490"/>
            <a:ext cx="276066" cy="2166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1"/>
          <p:cNvGrpSpPr/>
          <p:nvPr/>
        </p:nvGrpSpPr>
        <p:grpSpPr>
          <a:xfrm rot="5400000">
            <a:off x="6238320" y="-150816"/>
            <a:ext cx="536534" cy="1937666"/>
            <a:chOff x="1725445" y="2521959"/>
            <a:chExt cx="536534" cy="1937666"/>
          </a:xfrm>
        </p:grpSpPr>
        <p:sp>
          <p:nvSpPr>
            <p:cNvPr id="300" name="Google Shape;300;p21"/>
            <p:cNvSpPr/>
            <p:nvPr/>
          </p:nvSpPr>
          <p:spPr>
            <a:xfrm rot="-5400000">
              <a:off x="1024414" y="3222990"/>
              <a:ext cx="1937666" cy="535604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1725492" y="2527395"/>
              <a:ext cx="536487" cy="1923428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63" y="1195733"/>
            <a:ext cx="6974428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360375" y="1870950"/>
            <a:ext cx="6997800" cy="3059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2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75" y="2570423"/>
            <a:ext cx="6797628" cy="14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868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5" name="Google Shape;544;p23"/>
          <p:cNvSpPr txBox="1"/>
          <p:nvPr/>
        </p:nvSpPr>
        <p:spPr>
          <a:xfrm>
            <a:off x="876699" y="922541"/>
            <a:ext cx="10218931" cy="41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1. </a:t>
            </a:r>
            <a:r>
              <a:rPr lang="vi-VN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Khái niệm </a:t>
            </a:r>
            <a:r>
              <a:rPr lang="en-US" sz="28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Mạch</a:t>
            </a:r>
            <a:r>
              <a:rPr lang="en-US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lạc</a:t>
            </a:r>
            <a:endParaRPr lang="vi-VN" sz="2800" b="1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Google Shape;5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538" y="2756848"/>
            <a:ext cx="4237014" cy="41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61977" y="3409580"/>
            <a:ext cx="69407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Các câu, các đoạn, các phần: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Đều nói về một đề tài, biểu hiện một chủ đề xuyên suốt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Được tiếp nối theo một trình tự rõ ràng, hợp lý trước sau hô ứng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liền mạch và gợi nhiều hứng thú cho người đọc (người nghe)</a:t>
            </a:r>
          </a:p>
          <a:p>
            <a:pPr algn="just">
              <a:buSzPts val="1100"/>
              <a:buFont typeface="Fira Sans Extra Condensed"/>
              <a:buNone/>
            </a:pPr>
            <a:endParaRPr lang="vi-VN" sz="28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89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544;p23"/>
          <p:cNvSpPr txBox="1"/>
          <p:nvPr/>
        </p:nvSpPr>
        <p:spPr>
          <a:xfrm>
            <a:off x="876699" y="922541"/>
            <a:ext cx="7076697" cy="41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Khái niệm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endParaRPr lang="vi-VN" sz="3200" b="1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ngôn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nối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lại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)….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16" name="Google Shape;5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538" y="2190128"/>
            <a:ext cx="4555462" cy="466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3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055" y="1382494"/>
            <a:ext cx="6236749" cy="160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321" y="2411077"/>
            <a:ext cx="9908275" cy="3832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 à.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khạo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1142583" y="1733732"/>
            <a:ext cx="940713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Sam à.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5848" y="2503414"/>
            <a:ext cx="12276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8918" y="3947112"/>
            <a:ext cx="806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– “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48918" y="4831131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19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0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1415539" y="1718821"/>
            <a:ext cx="8929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919" y="3674503"/>
            <a:ext cx="8064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8919" y="5204675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7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7837" y="1893103"/>
            <a:ext cx="413718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9242" y="2505962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1483</Words>
  <Application>Microsoft Office PowerPoint</Application>
  <PresentationFormat>Widescreen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Lobster</vt:lpstr>
      <vt:lpstr>Shadows Into Light Two</vt:lpstr>
      <vt:lpstr>Aldrich</vt:lpstr>
      <vt:lpstr>Fira Sans Extra Condensed</vt:lpstr>
      <vt:lpstr>Barlow Condensed</vt:lpstr>
      <vt:lpstr>Arial</vt:lpstr>
      <vt:lpstr>Calibri</vt:lpstr>
      <vt:lpstr>Abril Fatface</vt:lpstr>
      <vt:lpstr>Times New Roman</vt:lpstr>
      <vt:lpstr>SlidesMania · Scrap Notes</vt:lpstr>
      <vt:lpstr>1_SlidesMania · Scrap Notes</vt:lpstr>
      <vt:lpstr>2_SlidesMania · Scrap Notes</vt:lpstr>
      <vt:lpstr>3_SlidesMania · Scrap Notes</vt:lpstr>
      <vt:lpstr>4_SlidesMania · Scrap Notes</vt:lpstr>
      <vt:lpstr>5_SlidesMania · Scrap Notes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Lê Đức Anh</cp:lastModifiedBy>
  <cp:revision>30</cp:revision>
  <dcterms:modified xsi:type="dcterms:W3CDTF">2025-04-06T04:08:02Z</dcterms:modified>
</cp:coreProperties>
</file>